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IBM Plex Sans"/>
      <p:regular r:id="rId21"/>
      <p:bold r:id="rId22"/>
      <p:italic r:id="rId23"/>
      <p:boldItalic r:id="rId24"/>
    </p:embeddedFont>
    <p:embeddedFont>
      <p:font typeface="IBM Plex Sans Light"/>
      <p:regular r:id="rId25"/>
      <p:bold r:id="rId26"/>
      <p:italic r:id="rId27"/>
      <p:boldItalic r:id="rId28"/>
    </p:embeddedFont>
    <p:embeddedFont>
      <p:font typeface="IBM Plex Serif SemiBold"/>
      <p:regular r:id="rId29"/>
      <p:bold r:id="rId30"/>
      <p:italic r:id="rId31"/>
      <p:boldItalic r:id="rId32"/>
    </p:embeddedFont>
    <p:embeddedFont>
      <p:font typeface="IBM Plex Serif"/>
      <p:regular r:id="rId33"/>
      <p:bold r:id="rId34"/>
      <p:italic r:id="rId35"/>
      <p:boldItalic r:id="rId36"/>
    </p:embeddedFont>
    <p:embeddedFont>
      <p:font typeface="Montserrat"/>
      <p:regular r:id="rId37"/>
      <p:bold r:id="rId38"/>
      <p:italic r:id="rId39"/>
      <p:boldItalic r:id="rId40"/>
    </p:embeddedFont>
    <p:embeddedFont>
      <p:font typeface="Saira Semi Condensed"/>
      <p:regular r:id="rId41"/>
      <p:bold r:id="rId42"/>
    </p:embeddedFont>
    <p:embeddedFont>
      <p:font typeface="Montserrat Light"/>
      <p:regular r:id="rId43"/>
      <p:bold r:id="rId44"/>
      <p:italic r:id="rId45"/>
      <p:boldItalic r:id="rId46"/>
    </p:embeddedFont>
    <p:embeddedFont>
      <p:font typeface="Montserrat ExtraBold"/>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SairaSemiCondensed-bold.fntdata"/><Relationship Id="rId41" Type="http://schemas.openxmlformats.org/officeDocument/2006/relationships/font" Target="fonts/SairaSemiCondensed-regular.fntdata"/><Relationship Id="rId22" Type="http://schemas.openxmlformats.org/officeDocument/2006/relationships/font" Target="fonts/IBMPlexSans-bold.fntdata"/><Relationship Id="rId44" Type="http://schemas.openxmlformats.org/officeDocument/2006/relationships/font" Target="fonts/MontserratLight-bold.fntdata"/><Relationship Id="rId21" Type="http://schemas.openxmlformats.org/officeDocument/2006/relationships/font" Target="fonts/IBMPlexSans-regular.fntdata"/><Relationship Id="rId43" Type="http://schemas.openxmlformats.org/officeDocument/2006/relationships/font" Target="fonts/MontserratLight-regular.fntdata"/><Relationship Id="rId24" Type="http://schemas.openxmlformats.org/officeDocument/2006/relationships/font" Target="fonts/IBMPlexSans-boldItalic.fntdata"/><Relationship Id="rId46" Type="http://schemas.openxmlformats.org/officeDocument/2006/relationships/font" Target="fonts/MontserratLight-boldItalic.fntdata"/><Relationship Id="rId23" Type="http://schemas.openxmlformats.org/officeDocument/2006/relationships/font" Target="fonts/IBMPlexSans-italic.fntdata"/><Relationship Id="rId45" Type="http://schemas.openxmlformats.org/officeDocument/2006/relationships/font" Target="fonts/Montserrat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IBMPlexSansLight-bold.fntdata"/><Relationship Id="rId48" Type="http://schemas.openxmlformats.org/officeDocument/2006/relationships/font" Target="fonts/MontserratExtraBold-boldItalic.fntdata"/><Relationship Id="rId25" Type="http://schemas.openxmlformats.org/officeDocument/2006/relationships/font" Target="fonts/IBMPlexSansLight-regular.fntdata"/><Relationship Id="rId47" Type="http://schemas.openxmlformats.org/officeDocument/2006/relationships/font" Target="fonts/MontserratExtraBold-bold.fntdata"/><Relationship Id="rId28" Type="http://schemas.openxmlformats.org/officeDocument/2006/relationships/font" Target="fonts/IBMPlexSansLight-boldItalic.fntdata"/><Relationship Id="rId27" Type="http://schemas.openxmlformats.org/officeDocument/2006/relationships/font" Target="fonts/IBMPlexSa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erif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BMPlexSerifSemiBold-italic.fntdata"/><Relationship Id="rId30" Type="http://schemas.openxmlformats.org/officeDocument/2006/relationships/font" Target="fonts/IBMPlexSerifSemiBold-bold.fntdata"/><Relationship Id="rId11" Type="http://schemas.openxmlformats.org/officeDocument/2006/relationships/slide" Target="slides/slide6.xml"/><Relationship Id="rId33" Type="http://schemas.openxmlformats.org/officeDocument/2006/relationships/font" Target="fonts/IBMPlexSerif-regular.fntdata"/><Relationship Id="rId10" Type="http://schemas.openxmlformats.org/officeDocument/2006/relationships/slide" Target="slides/slide5.xml"/><Relationship Id="rId32" Type="http://schemas.openxmlformats.org/officeDocument/2006/relationships/font" Target="fonts/IBMPlexSerifSemiBold-boldItalic.fntdata"/><Relationship Id="rId13" Type="http://schemas.openxmlformats.org/officeDocument/2006/relationships/slide" Target="slides/slide8.xml"/><Relationship Id="rId35" Type="http://schemas.openxmlformats.org/officeDocument/2006/relationships/font" Target="fonts/IBMPlexSerif-italic.fntdata"/><Relationship Id="rId12" Type="http://schemas.openxmlformats.org/officeDocument/2006/relationships/slide" Target="slides/slide7.xml"/><Relationship Id="rId34" Type="http://schemas.openxmlformats.org/officeDocument/2006/relationships/font" Target="fonts/IBMPlexSerif-bold.fntdata"/><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font" Target="fonts/IBMPlexSerif-boldItalic.fntdata"/><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cb0369f761_0_31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cb0369f761_0_3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cc985715f3_3_23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cc985715f3_3_2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cb0369f761_0_31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cb0369f761_0_3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cb0369f761_0_31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cb0369f761_0_3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ccad25121f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ccad25121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cc985715f3_3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cc985715f3_3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cb0369f761_0_31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cb0369f761_0_3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cc985715f3_3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cc985715f3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cc985715f3_3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cc985715f3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cc985715f3_3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cc985715f3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cc985715f3_3_23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cc985715f3_3_2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lt1"/>
            </a:gs>
            <a:gs pos="19000">
              <a:schemeClr val="lt2"/>
            </a:gs>
            <a:gs pos="100000">
              <a:schemeClr val="lt2"/>
            </a:gs>
          </a:gsLst>
          <a:lin ang="10800025" scaled="0"/>
        </a:gradFill>
      </p:bgPr>
    </p:bg>
    <p:spTree>
      <p:nvGrpSpPr>
        <p:cNvPr id="9" name="Shape 9"/>
        <p:cNvGrpSpPr/>
        <p:nvPr/>
      </p:nvGrpSpPr>
      <p:grpSpPr>
        <a:xfrm>
          <a:off x="0" y="0"/>
          <a:ext cx="0" cy="0"/>
          <a:chOff x="0" y="0"/>
          <a:chExt cx="0" cy="0"/>
        </a:xfrm>
      </p:grpSpPr>
      <p:grpSp>
        <p:nvGrpSpPr>
          <p:cNvPr id="10" name="Google Shape;10;p2"/>
          <p:cNvGrpSpPr/>
          <p:nvPr/>
        </p:nvGrpSpPr>
        <p:grpSpPr>
          <a:xfrm>
            <a:off x="5391536" y="0"/>
            <a:ext cx="2486310" cy="5143500"/>
            <a:chOff x="1511923" y="0"/>
            <a:chExt cx="2486310" cy="5143500"/>
          </a:xfrm>
        </p:grpSpPr>
        <p:sp>
          <p:nvSpPr>
            <p:cNvPr id="11" name="Google Shape;11;p2"/>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 name="Google Shape;13;p2"/>
          <p:cNvGrpSpPr/>
          <p:nvPr/>
        </p:nvGrpSpPr>
        <p:grpSpPr>
          <a:xfrm>
            <a:off x="4940486" y="0"/>
            <a:ext cx="2326044" cy="5143500"/>
            <a:chOff x="1060873" y="0"/>
            <a:chExt cx="2326044" cy="5143500"/>
          </a:xfrm>
        </p:grpSpPr>
        <p:sp>
          <p:nvSpPr>
            <p:cNvPr id="14" name="Google Shape;14;p2"/>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700"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3878963" y="-650"/>
            <a:ext cx="2838667" cy="5145500"/>
            <a:chOff x="-650" y="-650"/>
            <a:chExt cx="2838667" cy="5145500"/>
          </a:xfrm>
        </p:grpSpPr>
        <p:sp>
          <p:nvSpPr>
            <p:cNvPr id="17" name="Google Shape;17;p2"/>
            <p:cNvSpPr/>
            <p:nvPr/>
          </p:nvSpPr>
          <p:spPr>
            <a:xfrm flipH="1">
              <a:off x="7344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50" y="-650"/>
              <a:ext cx="2492350" cy="5145500"/>
            </a:xfrm>
            <a:custGeom>
              <a:rect b="b" l="l" r="r" t="t"/>
              <a:pathLst>
                <a:path extrusionOk="0" h="205820" w="99694">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19" name="Google Shape;19;p2"/>
          <p:cNvGrpSpPr/>
          <p:nvPr/>
        </p:nvGrpSpPr>
        <p:grpSpPr>
          <a:xfrm>
            <a:off x="-6575" y="-6575"/>
            <a:ext cx="6246130" cy="5153775"/>
            <a:chOff x="-3886187" y="-6575"/>
            <a:chExt cx="6246130" cy="5153775"/>
          </a:xfrm>
        </p:grpSpPr>
        <p:sp>
          <p:nvSpPr>
            <p:cNvPr id="20" name="Google Shape;20;p2"/>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886187" y="-6575"/>
              <a:ext cx="5936050" cy="5153775"/>
            </a:xfrm>
            <a:custGeom>
              <a:rect b="b" l="l" r="r" t="t"/>
              <a:pathLst>
                <a:path extrusionOk="0" h="206151" w="237442">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22" name="Google Shape;22;p2"/>
          <p:cNvSpPr txBox="1"/>
          <p:nvPr>
            <p:ph type="ctrTitle"/>
          </p:nvPr>
        </p:nvSpPr>
        <p:spPr>
          <a:xfrm>
            <a:off x="685800" y="660050"/>
            <a:ext cx="4494300" cy="2265300"/>
          </a:xfrm>
          <a:prstGeom prst="rect">
            <a:avLst/>
          </a:prstGeom>
          <a:effectLst>
            <a:outerShdw blurRad="85725" rotWithShape="0" algn="bl" dir="5400000" dist="28575">
              <a:schemeClr val="accent6">
                <a:alpha val="25000"/>
              </a:schemeClr>
            </a:outerShdw>
          </a:effectLst>
        </p:spPr>
        <p:txBody>
          <a:bodyPr anchorCtr="0" anchor="t" bIns="0" lIns="0" spcFirstLastPara="1" rIns="0" wrap="square" tIns="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grpSp>
        <p:nvGrpSpPr>
          <p:cNvPr id="148" name="Google Shape;148;p11"/>
          <p:cNvGrpSpPr/>
          <p:nvPr/>
        </p:nvGrpSpPr>
        <p:grpSpPr>
          <a:xfrm>
            <a:off x="598623" y="0"/>
            <a:ext cx="2486310" cy="5143500"/>
            <a:chOff x="1511923" y="0"/>
            <a:chExt cx="2486310" cy="5143500"/>
          </a:xfrm>
        </p:grpSpPr>
        <p:sp>
          <p:nvSpPr>
            <p:cNvPr id="149" name="Google Shape;149;p11"/>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11"/>
          <p:cNvGrpSpPr/>
          <p:nvPr/>
        </p:nvGrpSpPr>
        <p:grpSpPr>
          <a:xfrm>
            <a:off x="376173" y="0"/>
            <a:ext cx="2326044" cy="5143500"/>
            <a:chOff x="1060873" y="0"/>
            <a:chExt cx="2326044" cy="5143500"/>
          </a:xfrm>
        </p:grpSpPr>
        <p:sp>
          <p:nvSpPr>
            <p:cNvPr id="152" name="Google Shape;152;p11"/>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012"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0" y="0"/>
            <a:ext cx="2305717" cy="5144925"/>
            <a:chOff x="456100" y="0"/>
            <a:chExt cx="2305717" cy="5144925"/>
          </a:xfrm>
        </p:grpSpPr>
        <p:sp>
          <p:nvSpPr>
            <p:cNvPr id="155" name="Google Shape;155;p11"/>
            <p:cNvSpPr/>
            <p:nvPr/>
          </p:nvSpPr>
          <p:spPr>
            <a:xfrm flipH="1">
              <a:off x="6582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157" name="Google Shape;157;p11"/>
          <p:cNvGrpSpPr/>
          <p:nvPr/>
        </p:nvGrpSpPr>
        <p:grpSpPr>
          <a:xfrm>
            <a:off x="0" y="0"/>
            <a:ext cx="2132442" cy="5145275"/>
            <a:chOff x="227500" y="0"/>
            <a:chExt cx="2132442" cy="5145275"/>
          </a:xfrm>
        </p:grpSpPr>
        <p:sp>
          <p:nvSpPr>
            <p:cNvPr id="158" name="Google Shape;158;p11"/>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160" name="Google Shape;160;p11"/>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p:cSld name="BLANK_2">
    <p:spTree>
      <p:nvGrpSpPr>
        <p:cNvPr id="161" name="Shape 161"/>
        <p:cNvGrpSpPr/>
        <p:nvPr/>
      </p:nvGrpSpPr>
      <p:grpSpPr>
        <a:xfrm>
          <a:off x="0" y="0"/>
          <a:ext cx="0" cy="0"/>
          <a:chOff x="0" y="0"/>
          <a:chExt cx="0" cy="0"/>
        </a:xfrm>
      </p:grpSpPr>
      <p:grpSp>
        <p:nvGrpSpPr>
          <p:cNvPr id="162" name="Google Shape;162;p12"/>
          <p:cNvGrpSpPr/>
          <p:nvPr/>
        </p:nvGrpSpPr>
        <p:grpSpPr>
          <a:xfrm>
            <a:off x="4098548" y="0"/>
            <a:ext cx="2486310" cy="5143500"/>
            <a:chOff x="1511923" y="0"/>
            <a:chExt cx="2486310" cy="5143500"/>
          </a:xfrm>
        </p:grpSpPr>
        <p:sp>
          <p:nvSpPr>
            <p:cNvPr id="163" name="Google Shape;163;p12"/>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2"/>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12"/>
          <p:cNvGrpSpPr/>
          <p:nvPr/>
        </p:nvGrpSpPr>
        <p:grpSpPr>
          <a:xfrm>
            <a:off x="3647498" y="0"/>
            <a:ext cx="2326044" cy="5143500"/>
            <a:chOff x="1060873" y="0"/>
            <a:chExt cx="2326044" cy="5143500"/>
          </a:xfrm>
        </p:grpSpPr>
        <p:sp>
          <p:nvSpPr>
            <p:cNvPr id="166" name="Google Shape;166;p12"/>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700"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2"/>
          <p:cNvGrpSpPr/>
          <p:nvPr/>
        </p:nvGrpSpPr>
        <p:grpSpPr>
          <a:xfrm>
            <a:off x="2585975" y="-650"/>
            <a:ext cx="2838667" cy="5145500"/>
            <a:chOff x="-650" y="-650"/>
            <a:chExt cx="2838667" cy="5145500"/>
          </a:xfrm>
        </p:grpSpPr>
        <p:sp>
          <p:nvSpPr>
            <p:cNvPr id="169" name="Google Shape;169;p12"/>
            <p:cNvSpPr/>
            <p:nvPr/>
          </p:nvSpPr>
          <p:spPr>
            <a:xfrm flipH="1">
              <a:off x="7344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2"/>
            <p:cNvSpPr/>
            <p:nvPr/>
          </p:nvSpPr>
          <p:spPr>
            <a:xfrm>
              <a:off x="-650" y="-650"/>
              <a:ext cx="2492350" cy="5145500"/>
            </a:xfrm>
            <a:custGeom>
              <a:rect b="b" l="l" r="r" t="t"/>
              <a:pathLst>
                <a:path extrusionOk="0" h="205820" w="99694">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171" name="Google Shape;171;p12"/>
          <p:cNvGrpSpPr/>
          <p:nvPr/>
        </p:nvGrpSpPr>
        <p:grpSpPr>
          <a:xfrm>
            <a:off x="0" y="-6575"/>
            <a:ext cx="4946567" cy="5153775"/>
            <a:chOff x="-2586625" y="-6575"/>
            <a:chExt cx="4946567" cy="5153775"/>
          </a:xfrm>
        </p:grpSpPr>
        <p:sp>
          <p:nvSpPr>
            <p:cNvPr id="172" name="Google Shape;172;p12"/>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2"/>
            <p:cNvSpPr/>
            <p:nvPr/>
          </p:nvSpPr>
          <p:spPr>
            <a:xfrm>
              <a:off x="-2586625" y="-6575"/>
              <a:ext cx="4640050" cy="5153775"/>
            </a:xfrm>
            <a:custGeom>
              <a:rect b="b" l="l" r="r" t="t"/>
              <a:pathLst>
                <a:path extrusionOk="0" h="206151" w="185602">
                  <a:moveTo>
                    <a:pt x="263" y="206151"/>
                  </a:moveTo>
                  <a:lnTo>
                    <a:pt x="0" y="0"/>
                  </a:lnTo>
                  <a:lnTo>
                    <a:pt x="185602" y="263"/>
                  </a:lnTo>
                  <a:lnTo>
                    <a:pt x="146098" y="206089"/>
                  </a:lnTo>
                  <a:close/>
                </a:path>
              </a:pathLst>
            </a:custGeom>
            <a:gradFill>
              <a:gsLst>
                <a:gs pos="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174" name="Google Shape;174;p12"/>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gradFill>
          <a:gsLst>
            <a:gs pos="0">
              <a:srgbClr val="5A667B"/>
            </a:gs>
            <a:gs pos="100000">
              <a:srgbClr val="26282D"/>
            </a:gs>
          </a:gsLst>
          <a:lin ang="10801400" scaled="0"/>
        </a:gradFill>
      </p:bgPr>
    </p:bg>
    <p:spTree>
      <p:nvGrpSpPr>
        <p:cNvPr id="175" name="Shape 175"/>
        <p:cNvGrpSpPr/>
        <p:nvPr/>
      </p:nvGrpSpPr>
      <p:grpSpPr>
        <a:xfrm>
          <a:off x="0" y="0"/>
          <a:ext cx="0" cy="0"/>
          <a:chOff x="0" y="0"/>
          <a:chExt cx="0" cy="0"/>
        </a:xfrm>
      </p:grpSpPr>
      <p:grpSp>
        <p:nvGrpSpPr>
          <p:cNvPr id="176" name="Google Shape;176;p13"/>
          <p:cNvGrpSpPr/>
          <p:nvPr/>
        </p:nvGrpSpPr>
        <p:grpSpPr>
          <a:xfrm>
            <a:off x="598623" y="-887"/>
            <a:ext cx="2410110" cy="5143500"/>
            <a:chOff x="1511923" y="0"/>
            <a:chExt cx="2410110" cy="5143500"/>
          </a:xfrm>
        </p:grpSpPr>
        <p:sp>
          <p:nvSpPr>
            <p:cNvPr id="177" name="Google Shape;177;p13"/>
            <p:cNvSpPr/>
            <p:nvPr/>
          </p:nvSpPr>
          <p:spPr>
            <a:xfrm flipH="1">
              <a:off x="1818434" y="0"/>
              <a:ext cx="2103600" cy="5143500"/>
            </a:xfrm>
            <a:prstGeom prst="parallelogram">
              <a:avLst>
                <a:gd fmla="val 75274" name="adj"/>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flipH="1">
              <a:off x="1511923" y="0"/>
              <a:ext cx="2103600" cy="5143500"/>
            </a:xfrm>
            <a:prstGeom prst="parallelogram">
              <a:avLst>
                <a:gd fmla="val 46349" name="adj"/>
              </a:avLst>
            </a:prstGeom>
            <a:gradFill>
              <a:gsLst>
                <a:gs pos="0">
                  <a:srgbClr val="5A667B"/>
                </a:gs>
                <a:gs pos="33000">
                  <a:srgbClr val="404754"/>
                </a:gs>
                <a:gs pos="100000">
                  <a:srgbClr val="26282D"/>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3"/>
          <p:cNvGrpSpPr/>
          <p:nvPr/>
        </p:nvGrpSpPr>
        <p:grpSpPr>
          <a:xfrm>
            <a:off x="376173" y="-887"/>
            <a:ext cx="2326044" cy="5143500"/>
            <a:chOff x="1060873" y="0"/>
            <a:chExt cx="2326044" cy="5143500"/>
          </a:xfrm>
        </p:grpSpPr>
        <p:sp>
          <p:nvSpPr>
            <p:cNvPr id="180" name="Google Shape;180;p13"/>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1060873" y="0"/>
              <a:ext cx="2103600" cy="5143500"/>
            </a:xfrm>
            <a:prstGeom prst="parallelogram">
              <a:avLst>
                <a:gd fmla="val 46349" name="adj"/>
              </a:avLst>
            </a:prstGeom>
            <a:gradFill>
              <a:gsLst>
                <a:gs pos="0">
                  <a:srgbClr val="5A667B"/>
                </a:gs>
                <a:gs pos="100000">
                  <a:srgbClr val="26282D"/>
                </a:gs>
              </a:gsLst>
              <a:lin ang="5400012" scaled="0"/>
            </a:gradFill>
            <a:ln>
              <a:noFill/>
            </a:ln>
            <a:effectLst>
              <a:outerShdw blurRad="214313" rotWithShape="0" algn="bl">
                <a:srgbClr val="000000">
                  <a:alpha val="6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3"/>
          <p:cNvGrpSpPr/>
          <p:nvPr/>
        </p:nvGrpSpPr>
        <p:grpSpPr>
          <a:xfrm>
            <a:off x="0" y="-887"/>
            <a:ext cx="2381917" cy="5144925"/>
            <a:chOff x="456100" y="0"/>
            <a:chExt cx="2381917" cy="5144925"/>
          </a:xfrm>
        </p:grpSpPr>
        <p:sp>
          <p:nvSpPr>
            <p:cNvPr id="183" name="Google Shape;183;p13"/>
            <p:cNvSpPr/>
            <p:nvPr/>
          </p:nvSpPr>
          <p:spPr>
            <a:xfrm flipH="1">
              <a:off x="734417" y="0"/>
              <a:ext cx="2103600" cy="5143500"/>
            </a:xfrm>
            <a:prstGeom prst="parallelogram">
              <a:avLst>
                <a:gd fmla="val 75274" name="adj"/>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71000"/>
                </a:schemeClr>
              </a:outerShdw>
            </a:effectLst>
          </p:spPr>
        </p:sp>
      </p:grpSp>
      <p:grpSp>
        <p:nvGrpSpPr>
          <p:cNvPr id="185" name="Google Shape;185;p13"/>
          <p:cNvGrpSpPr/>
          <p:nvPr/>
        </p:nvGrpSpPr>
        <p:grpSpPr>
          <a:xfrm>
            <a:off x="0" y="-887"/>
            <a:ext cx="2132442" cy="5145275"/>
            <a:chOff x="227500" y="0"/>
            <a:chExt cx="2132442" cy="5145275"/>
          </a:xfrm>
        </p:grpSpPr>
        <p:sp>
          <p:nvSpPr>
            <p:cNvPr id="186" name="Google Shape;186;p13"/>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188" name="Google Shape;188;p13"/>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193" name="Shape 193"/>
        <p:cNvGrpSpPr/>
        <p:nvPr/>
      </p:nvGrpSpPr>
      <p:grpSpPr>
        <a:xfrm>
          <a:off x="0" y="0"/>
          <a:ext cx="0" cy="0"/>
          <a:chOff x="0" y="0"/>
          <a:chExt cx="0" cy="0"/>
        </a:xfrm>
      </p:grpSpPr>
      <p:grpSp>
        <p:nvGrpSpPr>
          <p:cNvPr id="194" name="Google Shape;194;p15"/>
          <p:cNvGrpSpPr/>
          <p:nvPr/>
        </p:nvGrpSpPr>
        <p:grpSpPr>
          <a:xfrm>
            <a:off x="-6" y="-11"/>
            <a:ext cx="2429759" cy="1609289"/>
            <a:chOff x="608719" y="-11"/>
            <a:chExt cx="2429759" cy="1609289"/>
          </a:xfrm>
        </p:grpSpPr>
        <p:sp>
          <p:nvSpPr>
            <p:cNvPr id="195" name="Google Shape;195;p15"/>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15"/>
          <p:cNvSpPr txBox="1"/>
          <p:nvPr>
            <p:ph type="ctrTitle"/>
          </p:nvPr>
        </p:nvSpPr>
        <p:spPr>
          <a:xfrm>
            <a:off x="685800" y="1991825"/>
            <a:ext cx="5265000" cy="1159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grpSp>
        <p:nvGrpSpPr>
          <p:cNvPr id="208" name="Google Shape;208;p15"/>
          <p:cNvGrpSpPr/>
          <p:nvPr/>
        </p:nvGrpSpPr>
        <p:grpSpPr>
          <a:xfrm>
            <a:off x="4894945" y="-11"/>
            <a:ext cx="4252453" cy="5146816"/>
            <a:chOff x="4894945" y="-11"/>
            <a:chExt cx="4252453" cy="5146816"/>
          </a:xfrm>
        </p:grpSpPr>
        <p:sp>
          <p:nvSpPr>
            <p:cNvPr id="209" name="Google Shape;209;p15"/>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7324645" y="-11"/>
              <a:ext cx="607886" cy="322577"/>
            </a:xfrm>
            <a:custGeom>
              <a:rect b="b" l="l" r="r" t="t"/>
              <a:pathLst>
                <a:path extrusionOk="0" h="10046" w="20428">
                  <a:moveTo>
                    <a:pt x="1" y="0"/>
                  </a:moveTo>
                  <a:lnTo>
                    <a:pt x="1"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5"/>
          <p:cNvGrpSpPr/>
          <p:nvPr/>
        </p:nvGrpSpPr>
        <p:grpSpPr>
          <a:xfrm flipH="1">
            <a:off x="-7" y="3860093"/>
            <a:ext cx="2429755" cy="1286712"/>
            <a:chOff x="6714243" y="3860093"/>
            <a:chExt cx="2429755" cy="1286712"/>
          </a:xfrm>
        </p:grpSpPr>
        <p:sp>
          <p:nvSpPr>
            <p:cNvPr id="264" name="Google Shape;264;p15"/>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5"/>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3"/>
        </a:solidFill>
      </p:bgPr>
    </p:bg>
    <p:spTree>
      <p:nvGrpSpPr>
        <p:cNvPr id="276" name="Shape 276"/>
        <p:cNvGrpSpPr/>
        <p:nvPr/>
      </p:nvGrpSpPr>
      <p:grpSpPr>
        <a:xfrm>
          <a:off x="0" y="0"/>
          <a:ext cx="0" cy="0"/>
          <a:chOff x="0" y="0"/>
          <a:chExt cx="0" cy="0"/>
        </a:xfrm>
      </p:grpSpPr>
      <p:sp>
        <p:nvSpPr>
          <p:cNvPr id="277" name="Google Shape;277;p16"/>
          <p:cNvSpPr txBox="1"/>
          <p:nvPr>
            <p:ph type="ctrTitle"/>
          </p:nvPr>
        </p:nvSpPr>
        <p:spPr>
          <a:xfrm>
            <a:off x="685800" y="1659550"/>
            <a:ext cx="42525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78" name="Google Shape;278;p16"/>
          <p:cNvSpPr txBox="1"/>
          <p:nvPr>
            <p:ph idx="1" type="subTitle"/>
          </p:nvPr>
        </p:nvSpPr>
        <p:spPr>
          <a:xfrm>
            <a:off x="685800" y="2687652"/>
            <a:ext cx="42525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grpSp>
        <p:nvGrpSpPr>
          <p:cNvPr id="279" name="Google Shape;279;p16"/>
          <p:cNvGrpSpPr/>
          <p:nvPr/>
        </p:nvGrpSpPr>
        <p:grpSpPr>
          <a:xfrm>
            <a:off x="4894945" y="-11"/>
            <a:ext cx="4252453" cy="5146816"/>
            <a:chOff x="4894945" y="-11"/>
            <a:chExt cx="4252453" cy="5146816"/>
          </a:xfrm>
        </p:grpSpPr>
        <p:sp>
          <p:nvSpPr>
            <p:cNvPr id="280" name="Google Shape;280;p16"/>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34" name="Shape 334"/>
        <p:cNvGrpSpPr/>
        <p:nvPr/>
      </p:nvGrpSpPr>
      <p:grpSpPr>
        <a:xfrm>
          <a:off x="0" y="0"/>
          <a:ext cx="0" cy="0"/>
          <a:chOff x="0" y="0"/>
          <a:chExt cx="0" cy="0"/>
        </a:xfrm>
      </p:grpSpPr>
      <p:grpSp>
        <p:nvGrpSpPr>
          <p:cNvPr id="335" name="Google Shape;335;p17"/>
          <p:cNvGrpSpPr/>
          <p:nvPr/>
        </p:nvGrpSpPr>
        <p:grpSpPr>
          <a:xfrm>
            <a:off x="1219296" y="965020"/>
            <a:ext cx="1224752" cy="1599767"/>
            <a:chOff x="1219296" y="965020"/>
            <a:chExt cx="1224752" cy="1599767"/>
          </a:xfrm>
        </p:grpSpPr>
        <p:sp>
          <p:nvSpPr>
            <p:cNvPr id="336" name="Google Shape;336;p17"/>
            <p:cNvSpPr/>
            <p:nvPr/>
          </p:nvSpPr>
          <p:spPr>
            <a:xfrm flipH="1">
              <a:off x="1219296" y="1278075"/>
              <a:ext cx="1214076" cy="1286712"/>
            </a:xfrm>
            <a:custGeom>
              <a:rect b="b" l="l" r="r" t="t"/>
              <a:pathLst>
                <a:path extrusionOk="0" h="40072" w="40799">
                  <a:moveTo>
                    <a:pt x="40798" y="0"/>
                  </a:moveTo>
                  <a:lnTo>
                    <a:pt x="1" y="20036"/>
                  </a:lnTo>
                  <a:lnTo>
                    <a:pt x="40798" y="40072"/>
                  </a:lnTo>
                  <a:lnTo>
                    <a:pt x="407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1222480" y="965020"/>
              <a:ext cx="608257" cy="643388"/>
            </a:xfrm>
            <a:custGeom>
              <a:rect b="b" l="l" r="r" t="t"/>
              <a:pathLst>
                <a:path extrusionOk="0" h="20037" w="20372">
                  <a:moveTo>
                    <a:pt x="20372" y="1"/>
                  </a:moveTo>
                  <a:lnTo>
                    <a:pt x="1" y="10047"/>
                  </a:lnTo>
                  <a:lnTo>
                    <a:pt x="20372" y="20037"/>
                  </a:lnTo>
                  <a:lnTo>
                    <a:pt x="20372"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1834119" y="1921382"/>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7"/>
          <p:cNvSpPr txBox="1"/>
          <p:nvPr>
            <p:ph idx="1" type="body"/>
          </p:nvPr>
        </p:nvSpPr>
        <p:spPr>
          <a:xfrm>
            <a:off x="2528350" y="1552150"/>
            <a:ext cx="5497800" cy="29856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rtl="0">
              <a:spcBef>
                <a:spcPts val="0"/>
              </a:spcBef>
              <a:spcAft>
                <a:spcPts val="0"/>
              </a:spcAft>
              <a:buSzPts val="3000"/>
              <a:buChar char="■"/>
              <a:defRPr i="1" sz="3000"/>
            </a:lvl9pPr>
          </a:lstStyle>
          <a:p/>
        </p:txBody>
      </p:sp>
      <p:sp>
        <p:nvSpPr>
          <p:cNvPr id="340" name="Google Shape;340;p17"/>
          <p:cNvSpPr txBox="1"/>
          <p:nvPr/>
        </p:nvSpPr>
        <p:spPr>
          <a:xfrm>
            <a:off x="1295501" y="1558650"/>
            <a:ext cx="735900" cy="10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Montserrat"/>
                <a:ea typeface="Montserrat"/>
                <a:cs typeface="Montserrat"/>
                <a:sym typeface="Montserrat"/>
              </a:rPr>
              <a:t>“</a:t>
            </a:r>
            <a:endParaRPr b="1" sz="6000">
              <a:solidFill>
                <a:srgbClr val="FFFFFF"/>
              </a:solidFill>
              <a:latin typeface="Montserrat"/>
              <a:ea typeface="Montserrat"/>
              <a:cs typeface="Montserrat"/>
              <a:sym typeface="Montserrat"/>
            </a:endParaRPr>
          </a:p>
        </p:txBody>
      </p:sp>
      <p:sp>
        <p:nvSpPr>
          <p:cNvPr id="341" name="Google Shape;341;p17"/>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grpSp>
        <p:nvGrpSpPr>
          <p:cNvPr id="342" name="Google Shape;342;p17"/>
          <p:cNvGrpSpPr/>
          <p:nvPr/>
        </p:nvGrpSpPr>
        <p:grpSpPr>
          <a:xfrm>
            <a:off x="900" y="0"/>
            <a:ext cx="9143992" cy="1286721"/>
            <a:chOff x="900" y="0"/>
            <a:chExt cx="9143992" cy="1286721"/>
          </a:xfrm>
        </p:grpSpPr>
        <p:sp>
          <p:nvSpPr>
            <p:cNvPr id="343" name="Google Shape;343;p17"/>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7"/>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7"/>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7"/>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7"/>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7"/>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7"/>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7"/>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7"/>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7"/>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7"/>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7"/>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7"/>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7"/>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7"/>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7"/>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7"/>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7"/>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1" name="Shape 391"/>
        <p:cNvGrpSpPr/>
        <p:nvPr/>
      </p:nvGrpSpPr>
      <p:grpSpPr>
        <a:xfrm>
          <a:off x="0" y="0"/>
          <a:ext cx="0" cy="0"/>
          <a:chOff x="0" y="0"/>
          <a:chExt cx="0" cy="0"/>
        </a:xfrm>
      </p:grpSpPr>
      <p:grpSp>
        <p:nvGrpSpPr>
          <p:cNvPr id="392" name="Google Shape;392;p18"/>
          <p:cNvGrpSpPr/>
          <p:nvPr/>
        </p:nvGrpSpPr>
        <p:grpSpPr>
          <a:xfrm>
            <a:off x="6714243" y="3860093"/>
            <a:ext cx="2429755" cy="1286712"/>
            <a:chOff x="6714243" y="3860093"/>
            <a:chExt cx="2429755" cy="1286712"/>
          </a:xfrm>
        </p:grpSpPr>
        <p:sp>
          <p:nvSpPr>
            <p:cNvPr id="393" name="Google Shape;393;p18"/>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18"/>
          <p:cNvGrpSpPr/>
          <p:nvPr/>
        </p:nvGrpSpPr>
        <p:grpSpPr>
          <a:xfrm>
            <a:off x="892" y="-11"/>
            <a:ext cx="3037586" cy="2252645"/>
            <a:chOff x="892" y="-11"/>
            <a:chExt cx="3037586" cy="2252645"/>
          </a:xfrm>
        </p:grpSpPr>
        <p:sp>
          <p:nvSpPr>
            <p:cNvPr id="406" name="Google Shape;406;p18"/>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8"/>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8"/>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8"/>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8"/>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8"/>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8"/>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8"/>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8"/>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8"/>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8"/>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 name="Google Shape;429;p18"/>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30" name="Google Shape;430;p18"/>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lvl1pPr indent="-368300" lvl="0" marL="457200" rtl="0">
              <a:spcBef>
                <a:spcPts val="60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431" name="Google Shape;431;p18"/>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432" name="Shape 432"/>
        <p:cNvGrpSpPr/>
        <p:nvPr/>
      </p:nvGrpSpPr>
      <p:grpSpPr>
        <a:xfrm>
          <a:off x="0" y="0"/>
          <a:ext cx="0" cy="0"/>
          <a:chOff x="0" y="0"/>
          <a:chExt cx="0" cy="0"/>
        </a:xfrm>
      </p:grpSpPr>
      <p:grpSp>
        <p:nvGrpSpPr>
          <p:cNvPr id="433" name="Google Shape;433;p19"/>
          <p:cNvGrpSpPr/>
          <p:nvPr/>
        </p:nvGrpSpPr>
        <p:grpSpPr>
          <a:xfrm>
            <a:off x="4894945" y="-11"/>
            <a:ext cx="4251603" cy="5146816"/>
            <a:chOff x="4894945" y="-11"/>
            <a:chExt cx="4251603" cy="5146816"/>
          </a:xfrm>
        </p:grpSpPr>
        <p:sp>
          <p:nvSpPr>
            <p:cNvPr id="434" name="Google Shape;434;p19"/>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6108962" y="-11"/>
              <a:ext cx="607886" cy="322577"/>
            </a:xfrm>
            <a:custGeom>
              <a:rect b="b" l="l" r="r" t="t"/>
              <a:pathLst>
                <a:path extrusionOk="0" h="10046" w="20428">
                  <a:moveTo>
                    <a:pt x="1" y="0"/>
                  </a:moveTo>
                  <a:lnTo>
                    <a:pt x="1" y="1004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7324645" y="-11"/>
              <a:ext cx="607886" cy="322577"/>
            </a:xfrm>
            <a:custGeom>
              <a:rect b="b" l="l" r="r" t="t"/>
              <a:pathLst>
                <a:path extrusionOk="0" h="10046" w="20428">
                  <a:moveTo>
                    <a:pt x="1" y="0"/>
                  </a:moveTo>
                  <a:lnTo>
                    <a:pt x="1"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5502772" y="643313"/>
              <a:ext cx="3643776" cy="3860168"/>
            </a:xfrm>
            <a:custGeom>
              <a:rect b="b" l="l" r="r" t="t"/>
              <a:pathLst>
                <a:path extrusionOk="0" h="120217" w="122449">
                  <a:moveTo>
                    <a:pt x="1" y="1"/>
                  </a:moveTo>
                  <a:lnTo>
                    <a:pt x="1" y="120216"/>
                  </a:lnTo>
                  <a:lnTo>
                    <a:pt x="122449" y="60109"/>
                  </a:lnTo>
                  <a:lnTo>
                    <a:pt x="1"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19"/>
          <p:cNvGrpSpPr/>
          <p:nvPr/>
        </p:nvGrpSpPr>
        <p:grpSpPr>
          <a:xfrm>
            <a:off x="-6" y="-11"/>
            <a:ext cx="2429759" cy="1609289"/>
            <a:chOff x="608719" y="-11"/>
            <a:chExt cx="2429759" cy="1609289"/>
          </a:xfrm>
        </p:grpSpPr>
        <p:sp>
          <p:nvSpPr>
            <p:cNvPr id="472" name="Google Shape;472;p19"/>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19"/>
          <p:cNvSpPr txBox="1"/>
          <p:nvPr>
            <p:ph type="title"/>
          </p:nvPr>
        </p:nvSpPr>
        <p:spPr>
          <a:xfrm>
            <a:off x="742725" y="1652750"/>
            <a:ext cx="3892200" cy="513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85" name="Google Shape;485;p19"/>
          <p:cNvSpPr txBox="1"/>
          <p:nvPr>
            <p:ph idx="1" type="body"/>
          </p:nvPr>
        </p:nvSpPr>
        <p:spPr>
          <a:xfrm>
            <a:off x="742725" y="2227229"/>
            <a:ext cx="3892200" cy="2232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86" name="Google Shape;486;p19"/>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7" name="Google Shape;487;p19"/>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88" name="Shape 488"/>
        <p:cNvGrpSpPr/>
        <p:nvPr/>
      </p:nvGrpSpPr>
      <p:grpSpPr>
        <a:xfrm>
          <a:off x="0" y="0"/>
          <a:ext cx="0" cy="0"/>
          <a:chOff x="0" y="0"/>
          <a:chExt cx="0" cy="0"/>
        </a:xfrm>
      </p:grpSpPr>
      <p:grpSp>
        <p:nvGrpSpPr>
          <p:cNvPr id="489" name="Google Shape;489;p20"/>
          <p:cNvGrpSpPr/>
          <p:nvPr/>
        </p:nvGrpSpPr>
        <p:grpSpPr>
          <a:xfrm>
            <a:off x="6714243" y="3860093"/>
            <a:ext cx="2429755" cy="1286712"/>
            <a:chOff x="6714243" y="3860093"/>
            <a:chExt cx="2429755" cy="1286712"/>
          </a:xfrm>
        </p:grpSpPr>
        <p:sp>
          <p:nvSpPr>
            <p:cNvPr id="490" name="Google Shape;490;p20"/>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0"/>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0"/>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0"/>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0"/>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0"/>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0"/>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0"/>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0"/>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20"/>
          <p:cNvGrpSpPr/>
          <p:nvPr/>
        </p:nvGrpSpPr>
        <p:grpSpPr>
          <a:xfrm>
            <a:off x="892" y="-11"/>
            <a:ext cx="3037586" cy="2252645"/>
            <a:chOff x="892" y="-11"/>
            <a:chExt cx="3037586" cy="2252645"/>
          </a:xfrm>
        </p:grpSpPr>
        <p:sp>
          <p:nvSpPr>
            <p:cNvPr id="503" name="Google Shape;503;p20"/>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0"/>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0"/>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0"/>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0"/>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0"/>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0"/>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0"/>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0"/>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0"/>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20"/>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27" name="Google Shape;527;p20"/>
          <p:cNvSpPr txBox="1"/>
          <p:nvPr>
            <p:ph idx="1" type="body"/>
          </p:nvPr>
        </p:nvSpPr>
        <p:spPr>
          <a:xfrm>
            <a:off x="1320025" y="1582625"/>
            <a:ext cx="3133500" cy="2955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28" name="Google Shape;528;p20"/>
          <p:cNvSpPr txBox="1"/>
          <p:nvPr>
            <p:ph idx="2" type="body"/>
          </p:nvPr>
        </p:nvSpPr>
        <p:spPr>
          <a:xfrm>
            <a:off x="4642177" y="1582625"/>
            <a:ext cx="3133500" cy="2955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29" name="Google Shape;529;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30" name="Shape 530"/>
        <p:cNvGrpSpPr/>
        <p:nvPr/>
      </p:nvGrpSpPr>
      <p:grpSpPr>
        <a:xfrm>
          <a:off x="0" y="0"/>
          <a:ext cx="0" cy="0"/>
          <a:chOff x="0" y="0"/>
          <a:chExt cx="0" cy="0"/>
        </a:xfrm>
      </p:grpSpPr>
      <p:grpSp>
        <p:nvGrpSpPr>
          <p:cNvPr id="531" name="Google Shape;531;p21"/>
          <p:cNvGrpSpPr/>
          <p:nvPr/>
        </p:nvGrpSpPr>
        <p:grpSpPr>
          <a:xfrm>
            <a:off x="6714243" y="3860093"/>
            <a:ext cx="2429755" cy="1286712"/>
            <a:chOff x="6714243" y="3860093"/>
            <a:chExt cx="2429755" cy="1286712"/>
          </a:xfrm>
        </p:grpSpPr>
        <p:sp>
          <p:nvSpPr>
            <p:cNvPr id="532" name="Google Shape;532;p21"/>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1"/>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21"/>
          <p:cNvGrpSpPr/>
          <p:nvPr/>
        </p:nvGrpSpPr>
        <p:grpSpPr>
          <a:xfrm>
            <a:off x="892" y="-11"/>
            <a:ext cx="3037586" cy="2252645"/>
            <a:chOff x="892" y="-11"/>
            <a:chExt cx="3037586" cy="2252645"/>
          </a:xfrm>
        </p:grpSpPr>
        <p:sp>
          <p:nvSpPr>
            <p:cNvPr id="545" name="Google Shape;545;p21"/>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1"/>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1"/>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1"/>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1"/>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1"/>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1"/>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1"/>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1"/>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1"/>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1"/>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1"/>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1"/>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1"/>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1"/>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1"/>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1"/>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1"/>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1"/>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8" name="Google Shape;568;p21"/>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69" name="Google Shape;569;p21"/>
          <p:cNvSpPr txBox="1"/>
          <p:nvPr>
            <p:ph idx="1" type="body"/>
          </p:nvPr>
        </p:nvSpPr>
        <p:spPr>
          <a:xfrm>
            <a:off x="1320025"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70" name="Google Shape;570;p21"/>
          <p:cNvSpPr txBox="1"/>
          <p:nvPr>
            <p:ph idx="2" type="body"/>
          </p:nvPr>
        </p:nvSpPr>
        <p:spPr>
          <a:xfrm>
            <a:off x="3507463"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71" name="Google Shape;571;p21"/>
          <p:cNvSpPr txBox="1"/>
          <p:nvPr>
            <p:ph idx="3" type="body"/>
          </p:nvPr>
        </p:nvSpPr>
        <p:spPr>
          <a:xfrm>
            <a:off x="5694901"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72" name="Google Shape;572;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rgbClr val="5A667B"/>
            </a:gs>
            <a:gs pos="100000">
              <a:srgbClr val="26282D"/>
            </a:gs>
          </a:gsLst>
          <a:lin ang="10800025" scaled="0"/>
        </a:gradFill>
      </p:bgPr>
    </p:bg>
    <p:spTree>
      <p:nvGrpSpPr>
        <p:cNvPr id="23" name="Shape 23"/>
        <p:cNvGrpSpPr/>
        <p:nvPr/>
      </p:nvGrpSpPr>
      <p:grpSpPr>
        <a:xfrm>
          <a:off x="0" y="0"/>
          <a:ext cx="0" cy="0"/>
          <a:chOff x="0" y="0"/>
          <a:chExt cx="0" cy="0"/>
        </a:xfrm>
      </p:grpSpPr>
      <p:grpSp>
        <p:nvGrpSpPr>
          <p:cNvPr id="24" name="Google Shape;24;p3"/>
          <p:cNvGrpSpPr/>
          <p:nvPr/>
        </p:nvGrpSpPr>
        <p:grpSpPr>
          <a:xfrm>
            <a:off x="1512573" y="0"/>
            <a:ext cx="2410110" cy="5143500"/>
            <a:chOff x="1511923" y="0"/>
            <a:chExt cx="2410110" cy="5143500"/>
          </a:xfrm>
        </p:grpSpPr>
        <p:sp>
          <p:nvSpPr>
            <p:cNvPr id="25" name="Google Shape;25;p3"/>
            <p:cNvSpPr/>
            <p:nvPr/>
          </p:nvSpPr>
          <p:spPr>
            <a:xfrm flipH="1">
              <a:off x="1818434" y="0"/>
              <a:ext cx="2103600" cy="5143500"/>
            </a:xfrm>
            <a:prstGeom prst="parallelogram">
              <a:avLst>
                <a:gd fmla="val 75274" name="adj"/>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1511923" y="0"/>
              <a:ext cx="2103600" cy="5143500"/>
            </a:xfrm>
            <a:prstGeom prst="parallelogram">
              <a:avLst>
                <a:gd fmla="val 46349" name="adj"/>
              </a:avLst>
            </a:prstGeom>
            <a:gradFill>
              <a:gsLst>
                <a:gs pos="0">
                  <a:srgbClr val="5A667B"/>
                </a:gs>
                <a:gs pos="100000">
                  <a:srgbClr val="26282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3"/>
          <p:cNvGrpSpPr/>
          <p:nvPr/>
        </p:nvGrpSpPr>
        <p:grpSpPr>
          <a:xfrm>
            <a:off x="1061523" y="0"/>
            <a:ext cx="2326044" cy="5143500"/>
            <a:chOff x="1060873" y="0"/>
            <a:chExt cx="2326044" cy="5143500"/>
          </a:xfrm>
        </p:grpSpPr>
        <p:sp>
          <p:nvSpPr>
            <p:cNvPr id="28" name="Google Shape;28;p3"/>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1060873" y="0"/>
              <a:ext cx="2103600" cy="5143500"/>
            </a:xfrm>
            <a:prstGeom prst="parallelogram">
              <a:avLst>
                <a:gd fmla="val 46349" name="adj"/>
              </a:avLst>
            </a:prstGeom>
            <a:gradFill>
              <a:gsLst>
                <a:gs pos="0">
                  <a:srgbClr val="5A667B"/>
                </a:gs>
                <a:gs pos="100000">
                  <a:srgbClr val="26282D"/>
                </a:gs>
              </a:gsLst>
              <a:lin ang="5400012" scaled="0"/>
            </a:gradFill>
            <a:ln>
              <a:noFill/>
            </a:ln>
            <a:effectLst>
              <a:outerShdw blurRad="214313" rotWithShape="0" algn="bl">
                <a:srgbClr val="000000">
                  <a:alpha val="7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3"/>
          <p:cNvGrpSpPr/>
          <p:nvPr/>
        </p:nvGrpSpPr>
        <p:grpSpPr>
          <a:xfrm>
            <a:off x="0" y="-650"/>
            <a:ext cx="2914867" cy="5145500"/>
            <a:chOff x="-650" y="-650"/>
            <a:chExt cx="2914867" cy="5145500"/>
          </a:xfrm>
        </p:grpSpPr>
        <p:sp>
          <p:nvSpPr>
            <p:cNvPr id="31" name="Google Shape;31;p3"/>
            <p:cNvSpPr/>
            <p:nvPr/>
          </p:nvSpPr>
          <p:spPr>
            <a:xfrm flipH="1">
              <a:off x="810617" y="0"/>
              <a:ext cx="2103600" cy="5143500"/>
            </a:xfrm>
            <a:prstGeom prst="parallelogram">
              <a:avLst>
                <a:gd fmla="val 75274" name="adj"/>
              </a:avLst>
            </a:prstGeom>
            <a:gradFill>
              <a:gsLst>
                <a:gs pos="0">
                  <a:srgbClr val="000000"/>
                </a:gs>
                <a:gs pos="13000">
                  <a:srgbClr val="000000"/>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50" y="-650"/>
              <a:ext cx="2492350" cy="5145500"/>
            </a:xfrm>
            <a:custGeom>
              <a:rect b="b" l="l" r="r" t="t"/>
              <a:pathLst>
                <a:path extrusionOk="0" h="205820" w="99694">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74000"/>
                </a:schemeClr>
              </a:outerShdw>
            </a:effectLst>
          </p:spPr>
        </p:sp>
      </p:grpSp>
      <p:grpSp>
        <p:nvGrpSpPr>
          <p:cNvPr id="33" name="Google Shape;33;p3"/>
          <p:cNvGrpSpPr/>
          <p:nvPr/>
        </p:nvGrpSpPr>
        <p:grpSpPr>
          <a:xfrm>
            <a:off x="0" y="0"/>
            <a:ext cx="2360592" cy="5145650"/>
            <a:chOff x="-650" y="0"/>
            <a:chExt cx="2360592" cy="5145650"/>
          </a:xfrm>
        </p:grpSpPr>
        <p:sp>
          <p:nvSpPr>
            <p:cNvPr id="34" name="Google Shape;34;p3"/>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650" y="0"/>
              <a:ext cx="2054075" cy="5145650"/>
            </a:xfrm>
            <a:custGeom>
              <a:rect b="b" l="l" r="r" t="t"/>
              <a:pathLst>
                <a:path extrusionOk="0" h="205826" w="82163">
                  <a:moveTo>
                    <a:pt x="0" y="205743"/>
                  </a:moveTo>
                  <a:lnTo>
                    <a:pt x="26" y="0"/>
                  </a:lnTo>
                  <a:lnTo>
                    <a:pt x="82163" y="0"/>
                  </a:lnTo>
                  <a:lnTo>
                    <a:pt x="42659" y="205826"/>
                  </a:lnTo>
                  <a:close/>
                </a:path>
              </a:pathLst>
            </a:custGeom>
            <a:gradFill>
              <a:gsLst>
                <a:gs pos="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36" name="Google Shape;36;p3"/>
          <p:cNvSpPr txBox="1"/>
          <p:nvPr>
            <p:ph type="ctrTitle"/>
          </p:nvPr>
        </p:nvSpPr>
        <p:spPr>
          <a:xfrm>
            <a:off x="2596600" y="2011738"/>
            <a:ext cx="5861700" cy="6357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p:txBody>
      </p:sp>
      <p:sp>
        <p:nvSpPr>
          <p:cNvPr id="37" name="Google Shape;37;p3"/>
          <p:cNvSpPr txBox="1"/>
          <p:nvPr>
            <p:ph idx="1" type="subTitle"/>
          </p:nvPr>
        </p:nvSpPr>
        <p:spPr>
          <a:xfrm>
            <a:off x="2596600" y="2744165"/>
            <a:ext cx="5861700" cy="387600"/>
          </a:xfrm>
          <a:prstGeom prst="rect">
            <a:avLst/>
          </a:prstGeom>
        </p:spPr>
        <p:txBody>
          <a:bodyPr anchorCtr="0" anchor="t" bIns="0" lIns="0" spcFirstLastPara="1" rIns="0" wrap="square" tIns="0">
            <a:noAutofit/>
          </a:bodyPr>
          <a:lstStyle>
            <a:lvl1pPr lvl="0" rtl="0">
              <a:spcBef>
                <a:spcPts val="0"/>
              </a:spcBef>
              <a:spcAft>
                <a:spcPts val="0"/>
              </a:spcAft>
              <a:buClr>
                <a:schemeClr val="lt2"/>
              </a:buClr>
              <a:buSzPts val="2400"/>
              <a:buNone/>
              <a:defRPr>
                <a:solidFill>
                  <a:schemeClr val="lt2"/>
                </a:solidFill>
              </a:defRPr>
            </a:lvl1pPr>
            <a:lvl2pPr lvl="1" rtl="0">
              <a:spcBef>
                <a:spcPts val="600"/>
              </a:spcBef>
              <a:spcAft>
                <a:spcPts val="0"/>
              </a:spcAft>
              <a:buClr>
                <a:schemeClr val="lt2"/>
              </a:buClr>
              <a:buSzPts val="3000"/>
              <a:buNone/>
              <a:defRPr sz="3000">
                <a:solidFill>
                  <a:schemeClr val="lt2"/>
                </a:solidFill>
              </a:defRPr>
            </a:lvl2pPr>
            <a:lvl3pPr lvl="2" rtl="0">
              <a:spcBef>
                <a:spcPts val="600"/>
              </a:spcBef>
              <a:spcAft>
                <a:spcPts val="0"/>
              </a:spcAft>
              <a:buSzPts val="3000"/>
              <a:buNone/>
              <a:defRPr sz="3000">
                <a:solidFill>
                  <a:schemeClr val="lt2"/>
                </a:solidFill>
              </a:defRPr>
            </a:lvl3pPr>
            <a:lvl4pPr lvl="3" rtl="0">
              <a:spcBef>
                <a:spcPts val="600"/>
              </a:spcBef>
              <a:spcAft>
                <a:spcPts val="0"/>
              </a:spcAft>
              <a:buSzPts val="3000"/>
              <a:buNone/>
              <a:defRPr sz="3000">
                <a:solidFill>
                  <a:schemeClr val="lt2"/>
                </a:solidFill>
              </a:defRPr>
            </a:lvl4pPr>
            <a:lvl5pPr lvl="4" rtl="0">
              <a:spcBef>
                <a:spcPts val="600"/>
              </a:spcBef>
              <a:spcAft>
                <a:spcPts val="0"/>
              </a:spcAft>
              <a:buSzPts val="3000"/>
              <a:buNone/>
              <a:defRPr sz="3000">
                <a:solidFill>
                  <a:schemeClr val="lt2"/>
                </a:solidFill>
              </a:defRPr>
            </a:lvl5pPr>
            <a:lvl6pPr lvl="5" rtl="0">
              <a:spcBef>
                <a:spcPts val="600"/>
              </a:spcBef>
              <a:spcAft>
                <a:spcPts val="0"/>
              </a:spcAft>
              <a:buSzPts val="3000"/>
              <a:buNone/>
              <a:defRPr sz="3000">
                <a:solidFill>
                  <a:schemeClr val="lt2"/>
                </a:solidFill>
              </a:defRPr>
            </a:lvl6pPr>
            <a:lvl7pPr lvl="6" rtl="0">
              <a:spcBef>
                <a:spcPts val="600"/>
              </a:spcBef>
              <a:spcAft>
                <a:spcPts val="0"/>
              </a:spcAft>
              <a:buSzPts val="3000"/>
              <a:buNone/>
              <a:defRPr sz="3000">
                <a:solidFill>
                  <a:schemeClr val="lt2"/>
                </a:solidFill>
              </a:defRPr>
            </a:lvl7pPr>
            <a:lvl8pPr lvl="7" rtl="0">
              <a:spcBef>
                <a:spcPts val="600"/>
              </a:spcBef>
              <a:spcAft>
                <a:spcPts val="0"/>
              </a:spcAft>
              <a:buSzPts val="3000"/>
              <a:buNone/>
              <a:defRPr sz="3000">
                <a:solidFill>
                  <a:schemeClr val="lt2"/>
                </a:solidFill>
              </a:defRPr>
            </a:lvl8pPr>
            <a:lvl9pPr lvl="8" rtl="0">
              <a:spcBef>
                <a:spcPts val="600"/>
              </a:spcBef>
              <a:spcAft>
                <a:spcPts val="600"/>
              </a:spcAft>
              <a:buSzPts val="3000"/>
              <a:buNone/>
              <a:defRPr sz="3000">
                <a:solidFill>
                  <a:schemeClr val="lt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3" name="Shape 573"/>
        <p:cNvGrpSpPr/>
        <p:nvPr/>
      </p:nvGrpSpPr>
      <p:grpSpPr>
        <a:xfrm>
          <a:off x="0" y="0"/>
          <a:ext cx="0" cy="0"/>
          <a:chOff x="0" y="0"/>
          <a:chExt cx="0" cy="0"/>
        </a:xfrm>
      </p:grpSpPr>
      <p:grpSp>
        <p:nvGrpSpPr>
          <p:cNvPr id="574" name="Google Shape;574;p22"/>
          <p:cNvGrpSpPr/>
          <p:nvPr/>
        </p:nvGrpSpPr>
        <p:grpSpPr>
          <a:xfrm flipH="1" rot="10800000">
            <a:off x="900" y="3856775"/>
            <a:ext cx="9143992" cy="1286721"/>
            <a:chOff x="900" y="0"/>
            <a:chExt cx="9143992" cy="1286721"/>
          </a:xfrm>
        </p:grpSpPr>
        <p:sp>
          <p:nvSpPr>
            <p:cNvPr id="575" name="Google Shape;575;p22"/>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2"/>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2"/>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2"/>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2"/>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2"/>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2"/>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2"/>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2"/>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2"/>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2"/>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2"/>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2"/>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2"/>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2"/>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2"/>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2"/>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2"/>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2"/>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2"/>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2"/>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2"/>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2"/>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2"/>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2"/>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2"/>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2"/>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2"/>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2"/>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2"/>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2"/>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2"/>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2"/>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2"/>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2"/>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2"/>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2"/>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2"/>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22"/>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24" name="Google Shape;624;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5" name="Shape 625"/>
        <p:cNvGrpSpPr/>
        <p:nvPr/>
      </p:nvGrpSpPr>
      <p:grpSpPr>
        <a:xfrm>
          <a:off x="0" y="0"/>
          <a:ext cx="0" cy="0"/>
          <a:chOff x="0" y="0"/>
          <a:chExt cx="0" cy="0"/>
        </a:xfrm>
      </p:grpSpPr>
      <p:grpSp>
        <p:nvGrpSpPr>
          <p:cNvPr id="626" name="Google Shape;626;p23"/>
          <p:cNvGrpSpPr/>
          <p:nvPr/>
        </p:nvGrpSpPr>
        <p:grpSpPr>
          <a:xfrm>
            <a:off x="4283712" y="3856784"/>
            <a:ext cx="4860278" cy="1286730"/>
            <a:chOff x="4283712" y="3856784"/>
            <a:chExt cx="4860278" cy="1286730"/>
          </a:xfrm>
        </p:grpSpPr>
        <p:sp>
          <p:nvSpPr>
            <p:cNvPr id="627" name="Google Shape;627;p23"/>
            <p:cNvSpPr/>
            <p:nvPr/>
          </p:nvSpPr>
          <p:spPr>
            <a:xfrm rot="10800000">
              <a:off x="8536133" y="3856784"/>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3"/>
            <p:cNvSpPr/>
            <p:nvPr/>
          </p:nvSpPr>
          <p:spPr>
            <a:xfrm rot="10800000">
              <a:off x="7929943" y="4177563"/>
              <a:ext cx="606220"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3"/>
            <p:cNvSpPr/>
            <p:nvPr/>
          </p:nvSpPr>
          <p:spPr>
            <a:xfrm rot="10800000">
              <a:off x="4892393" y="4499245"/>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3"/>
            <p:cNvSpPr/>
            <p:nvPr/>
          </p:nvSpPr>
          <p:spPr>
            <a:xfrm rot="10800000">
              <a:off x="8536133" y="4500140"/>
              <a:ext cx="607856" cy="643356"/>
            </a:xfrm>
            <a:custGeom>
              <a:rect b="b" l="l" r="r" t="t"/>
              <a:pathLst>
                <a:path extrusionOk="0" h="20036" w="20427">
                  <a:moveTo>
                    <a:pt x="0" y="0"/>
                  </a:moveTo>
                  <a:lnTo>
                    <a:pt x="0" y="20036"/>
                  </a:lnTo>
                  <a:lnTo>
                    <a:pt x="20427" y="10046"/>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3"/>
            <p:cNvSpPr/>
            <p:nvPr/>
          </p:nvSpPr>
          <p:spPr>
            <a:xfrm rot="10800000">
              <a:off x="7929943" y="4820919"/>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3"/>
            <p:cNvSpPr/>
            <p:nvPr/>
          </p:nvSpPr>
          <p:spPr>
            <a:xfrm rot="10800000">
              <a:off x="7322087" y="4500140"/>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3"/>
            <p:cNvSpPr/>
            <p:nvPr/>
          </p:nvSpPr>
          <p:spPr>
            <a:xfrm rot="10800000">
              <a:off x="6714260" y="4820919"/>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3"/>
            <p:cNvSpPr/>
            <p:nvPr/>
          </p:nvSpPr>
          <p:spPr>
            <a:xfrm rot="10800000">
              <a:off x="6106404" y="4500140"/>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3"/>
            <p:cNvSpPr/>
            <p:nvPr/>
          </p:nvSpPr>
          <p:spPr>
            <a:xfrm rot="10800000">
              <a:off x="8536133" y="4177563"/>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3"/>
            <p:cNvSpPr/>
            <p:nvPr/>
          </p:nvSpPr>
          <p:spPr>
            <a:xfrm rot="10800000">
              <a:off x="7929943" y="3856784"/>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3"/>
            <p:cNvSpPr/>
            <p:nvPr/>
          </p:nvSpPr>
          <p:spPr>
            <a:xfrm rot="10800000">
              <a:off x="5498583" y="4499245"/>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3"/>
            <p:cNvSpPr/>
            <p:nvPr/>
          </p:nvSpPr>
          <p:spPr>
            <a:xfrm rot="10800000">
              <a:off x="4892393" y="4178466"/>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3"/>
            <p:cNvSpPr/>
            <p:nvPr/>
          </p:nvSpPr>
          <p:spPr>
            <a:xfrm rot="10800000">
              <a:off x="7321266"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3"/>
            <p:cNvSpPr/>
            <p:nvPr/>
          </p:nvSpPr>
          <p:spPr>
            <a:xfrm rot="10800000">
              <a:off x="8536133" y="4820919"/>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3"/>
            <p:cNvSpPr/>
            <p:nvPr/>
          </p:nvSpPr>
          <p:spPr>
            <a:xfrm rot="10800000">
              <a:off x="7929943" y="4500140"/>
              <a:ext cx="606220" cy="643356"/>
            </a:xfrm>
            <a:custGeom>
              <a:rect b="b" l="l" r="r" t="t"/>
              <a:pathLst>
                <a:path extrusionOk="0" h="20036" w="20372">
                  <a:moveTo>
                    <a:pt x="20372" y="0"/>
                  </a:moveTo>
                  <a:lnTo>
                    <a:pt x="1" y="10046"/>
                  </a:lnTo>
                  <a:lnTo>
                    <a:pt x="20372" y="20036"/>
                  </a:lnTo>
                  <a:lnTo>
                    <a:pt x="20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3"/>
            <p:cNvSpPr/>
            <p:nvPr/>
          </p:nvSpPr>
          <p:spPr>
            <a:xfrm rot="10800000">
              <a:off x="7322087" y="4820919"/>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3"/>
            <p:cNvSpPr/>
            <p:nvPr/>
          </p:nvSpPr>
          <p:spPr>
            <a:xfrm rot="10800000">
              <a:off x="4284531" y="4820919"/>
              <a:ext cx="607856"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3"/>
            <p:cNvSpPr/>
            <p:nvPr/>
          </p:nvSpPr>
          <p:spPr>
            <a:xfrm rot="10800000">
              <a:off x="4892387" y="4820919"/>
              <a:ext cx="607856" cy="322577"/>
            </a:xfrm>
            <a:custGeom>
              <a:rect b="b" l="l" r="r" t="t"/>
              <a:pathLst>
                <a:path extrusionOk="0" h="10046" w="20427">
                  <a:moveTo>
                    <a:pt x="0" y="0"/>
                  </a:moveTo>
                  <a:lnTo>
                    <a:pt x="20427" y="10046"/>
                  </a:lnTo>
                  <a:lnTo>
                    <a:pt x="20427"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3"/>
            <p:cNvSpPr/>
            <p:nvPr/>
          </p:nvSpPr>
          <p:spPr>
            <a:xfrm rot="10800000">
              <a:off x="5500214" y="4820919"/>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3"/>
            <p:cNvSpPr/>
            <p:nvPr/>
          </p:nvSpPr>
          <p:spPr>
            <a:xfrm rot="10800000">
              <a:off x="6106404" y="4820919"/>
              <a:ext cx="607886"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3"/>
            <p:cNvSpPr/>
            <p:nvPr/>
          </p:nvSpPr>
          <p:spPr>
            <a:xfrm flipH="1" rot="10800000">
              <a:off x="6713429"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3"/>
            <p:cNvSpPr/>
            <p:nvPr/>
          </p:nvSpPr>
          <p:spPr>
            <a:xfrm rot="10800000">
              <a:off x="4283712" y="450012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 name="Google Shape;649;p23"/>
          <p:cNvSpPr txBox="1"/>
          <p:nvPr>
            <p:ph idx="1" type="body"/>
          </p:nvPr>
        </p:nvSpPr>
        <p:spPr>
          <a:xfrm>
            <a:off x="457200" y="4101500"/>
            <a:ext cx="3539700" cy="5196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SzPts val="1600"/>
              <a:buNone/>
              <a:defRPr sz="1600"/>
            </a:lvl1pPr>
          </a:lstStyle>
          <a:p/>
        </p:txBody>
      </p:sp>
      <p:sp>
        <p:nvSpPr>
          <p:cNvPr id="650" name="Google Shape;650;p23"/>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651" name="Google Shape;651;p23"/>
          <p:cNvGrpSpPr/>
          <p:nvPr/>
        </p:nvGrpSpPr>
        <p:grpSpPr>
          <a:xfrm>
            <a:off x="892" y="-11"/>
            <a:ext cx="5467280" cy="1287607"/>
            <a:chOff x="892" y="-11"/>
            <a:chExt cx="5467280" cy="1287607"/>
          </a:xfrm>
        </p:grpSpPr>
        <p:sp>
          <p:nvSpPr>
            <p:cNvPr id="652" name="Google Shape;652;p23"/>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3"/>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3"/>
            <p:cNvSpPr/>
            <p:nvPr/>
          </p:nvSpPr>
          <p:spPr>
            <a:xfrm>
              <a:off x="3646269" y="852"/>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3"/>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3"/>
            <p:cNvSpPr/>
            <p:nvPr/>
          </p:nvSpPr>
          <p:spPr>
            <a:xfrm>
              <a:off x="4252459" y="321631"/>
              <a:ext cx="607886"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3"/>
            <p:cNvSpPr/>
            <p:nvPr/>
          </p:nvSpPr>
          <p:spPr>
            <a:xfrm>
              <a:off x="4860316" y="852"/>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3"/>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3"/>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3"/>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3"/>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3"/>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a:off x="3038442" y="852"/>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3646269" y="321631"/>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p:nvPr/>
          </p:nvSpPr>
          <p:spPr>
            <a:xfrm>
              <a:off x="4252459" y="852"/>
              <a:ext cx="607886"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3"/>
            <p:cNvSpPr/>
            <p:nvPr/>
          </p:nvSpPr>
          <p:spPr>
            <a:xfrm>
              <a:off x="4252459" y="644208"/>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1822755"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3"/>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4252495" y="-11"/>
              <a:ext cx="607856"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3644639" y="-11"/>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3038449" y="-11"/>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2430592" y="-11"/>
              <a:ext cx="607886"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3037603" y="321634"/>
              <a:ext cx="607856"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flipH="1">
              <a:off x="2430592"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0" name="Shape 680"/>
        <p:cNvGrpSpPr/>
        <p:nvPr/>
      </p:nvGrpSpPr>
      <p:grpSpPr>
        <a:xfrm>
          <a:off x="0" y="0"/>
          <a:ext cx="0" cy="0"/>
          <a:chOff x="0" y="0"/>
          <a:chExt cx="0" cy="0"/>
        </a:xfrm>
      </p:grpSpPr>
      <p:grpSp>
        <p:nvGrpSpPr>
          <p:cNvPr id="681" name="Google Shape;681;p24"/>
          <p:cNvGrpSpPr/>
          <p:nvPr/>
        </p:nvGrpSpPr>
        <p:grpSpPr>
          <a:xfrm>
            <a:off x="6714243" y="3860093"/>
            <a:ext cx="2429755" cy="1286712"/>
            <a:chOff x="6714243" y="3860093"/>
            <a:chExt cx="2429755" cy="1286712"/>
          </a:xfrm>
        </p:grpSpPr>
        <p:sp>
          <p:nvSpPr>
            <p:cNvPr id="682" name="Google Shape;682;p24"/>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4"/>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4"/>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4"/>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4"/>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4"/>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4"/>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4"/>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4"/>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4"/>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4"/>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4"/>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24"/>
          <p:cNvGrpSpPr/>
          <p:nvPr/>
        </p:nvGrpSpPr>
        <p:grpSpPr>
          <a:xfrm>
            <a:off x="892" y="-11"/>
            <a:ext cx="3037586" cy="2252645"/>
            <a:chOff x="892" y="-11"/>
            <a:chExt cx="3037586" cy="2252645"/>
          </a:xfrm>
        </p:grpSpPr>
        <p:sp>
          <p:nvSpPr>
            <p:cNvPr id="695" name="Google Shape;695;p24"/>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4"/>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4"/>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4"/>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4"/>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4"/>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4"/>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4"/>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4"/>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4"/>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4"/>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4"/>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4"/>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4"/>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4"/>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4"/>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4"/>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4"/>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4"/>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4"/>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4"/>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 name="Google Shape;718;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teral pattern">
  <p:cSld name="BLANK_2">
    <p:spTree>
      <p:nvGrpSpPr>
        <p:cNvPr id="719" name="Shape 719"/>
        <p:cNvGrpSpPr/>
        <p:nvPr/>
      </p:nvGrpSpPr>
      <p:grpSpPr>
        <a:xfrm>
          <a:off x="0" y="0"/>
          <a:ext cx="0" cy="0"/>
          <a:chOff x="0" y="0"/>
          <a:chExt cx="0" cy="0"/>
        </a:xfrm>
      </p:grpSpPr>
      <p:grpSp>
        <p:nvGrpSpPr>
          <p:cNvPr id="720" name="Google Shape;720;p25"/>
          <p:cNvGrpSpPr/>
          <p:nvPr/>
        </p:nvGrpSpPr>
        <p:grpSpPr>
          <a:xfrm>
            <a:off x="6109812" y="-11"/>
            <a:ext cx="3037586" cy="5146816"/>
            <a:chOff x="6109812" y="-11"/>
            <a:chExt cx="3037586" cy="5146816"/>
          </a:xfrm>
        </p:grpSpPr>
        <p:sp>
          <p:nvSpPr>
            <p:cNvPr id="721" name="Google Shape;721;p25"/>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5"/>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5"/>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5"/>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5"/>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5"/>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5"/>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5"/>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5"/>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5"/>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5"/>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5"/>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5"/>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5"/>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5"/>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5"/>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5"/>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5"/>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5"/>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5"/>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5"/>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5"/>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5"/>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5"/>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5"/>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5"/>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5"/>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5"/>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5"/>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5"/>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5"/>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5"/>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5"/>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6" name="Google Shape;756;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pattern">
  <p:cSld name="BLANK_2_1">
    <p:spTree>
      <p:nvGrpSpPr>
        <p:cNvPr id="757" name="Shape 757"/>
        <p:cNvGrpSpPr/>
        <p:nvPr/>
      </p:nvGrpSpPr>
      <p:grpSpPr>
        <a:xfrm>
          <a:off x="0" y="0"/>
          <a:ext cx="0" cy="0"/>
          <a:chOff x="0" y="0"/>
          <a:chExt cx="0" cy="0"/>
        </a:xfrm>
      </p:grpSpPr>
      <p:grpSp>
        <p:nvGrpSpPr>
          <p:cNvPr id="758" name="Google Shape;758;p26"/>
          <p:cNvGrpSpPr/>
          <p:nvPr/>
        </p:nvGrpSpPr>
        <p:grpSpPr>
          <a:xfrm flipH="1" rot="10800000">
            <a:off x="900" y="3856775"/>
            <a:ext cx="9143992" cy="1286721"/>
            <a:chOff x="900" y="0"/>
            <a:chExt cx="9143992" cy="1286721"/>
          </a:xfrm>
        </p:grpSpPr>
        <p:sp>
          <p:nvSpPr>
            <p:cNvPr id="759" name="Google Shape;759;p26"/>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6"/>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6"/>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6"/>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6"/>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6"/>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6"/>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6"/>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6"/>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6"/>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6"/>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6"/>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6"/>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6"/>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6"/>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6"/>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6"/>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6"/>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6"/>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6"/>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6"/>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6"/>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6"/>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6"/>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6"/>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6"/>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6"/>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6"/>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6"/>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6"/>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6"/>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6"/>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6"/>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6"/>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6"/>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6"/>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6"/>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6"/>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6"/>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6"/>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6"/>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7" name="Google Shape;807;p26"/>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lt1"/>
            </a:gs>
            <a:gs pos="19000">
              <a:schemeClr val="lt2"/>
            </a:gs>
            <a:gs pos="100000">
              <a:schemeClr val="lt2"/>
            </a:gs>
          </a:gsLst>
          <a:lin ang="10800025" scaled="0"/>
        </a:gradFill>
      </p:bgPr>
    </p:bg>
    <p:spTree>
      <p:nvGrpSpPr>
        <p:cNvPr id="38" name="Shape 38"/>
        <p:cNvGrpSpPr/>
        <p:nvPr/>
      </p:nvGrpSpPr>
      <p:grpSpPr>
        <a:xfrm>
          <a:off x="0" y="0"/>
          <a:ext cx="0" cy="0"/>
          <a:chOff x="0" y="0"/>
          <a:chExt cx="0" cy="0"/>
        </a:xfrm>
      </p:grpSpPr>
      <p:grpSp>
        <p:nvGrpSpPr>
          <p:cNvPr id="39" name="Google Shape;39;p4"/>
          <p:cNvGrpSpPr/>
          <p:nvPr/>
        </p:nvGrpSpPr>
        <p:grpSpPr>
          <a:xfrm>
            <a:off x="5391536" y="0"/>
            <a:ext cx="2486310" cy="5143500"/>
            <a:chOff x="1511923" y="0"/>
            <a:chExt cx="2486310" cy="5143500"/>
          </a:xfrm>
        </p:grpSpPr>
        <p:sp>
          <p:nvSpPr>
            <p:cNvPr id="40" name="Google Shape;40;p4"/>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4"/>
          <p:cNvGrpSpPr/>
          <p:nvPr/>
        </p:nvGrpSpPr>
        <p:grpSpPr>
          <a:xfrm>
            <a:off x="4940486" y="0"/>
            <a:ext cx="2326044" cy="5143500"/>
            <a:chOff x="1060873" y="0"/>
            <a:chExt cx="2326044" cy="5143500"/>
          </a:xfrm>
        </p:grpSpPr>
        <p:sp>
          <p:nvSpPr>
            <p:cNvPr id="43" name="Google Shape;43;p4"/>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700"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 name="Google Shape;45;p4"/>
          <p:cNvGrpSpPr/>
          <p:nvPr/>
        </p:nvGrpSpPr>
        <p:grpSpPr>
          <a:xfrm>
            <a:off x="3878963" y="-650"/>
            <a:ext cx="2838667" cy="5145500"/>
            <a:chOff x="-650" y="-650"/>
            <a:chExt cx="2838667" cy="5145500"/>
          </a:xfrm>
        </p:grpSpPr>
        <p:sp>
          <p:nvSpPr>
            <p:cNvPr id="46" name="Google Shape;46;p4"/>
            <p:cNvSpPr/>
            <p:nvPr/>
          </p:nvSpPr>
          <p:spPr>
            <a:xfrm flipH="1">
              <a:off x="7344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650" y="-650"/>
              <a:ext cx="2492350" cy="5145500"/>
            </a:xfrm>
            <a:custGeom>
              <a:rect b="b" l="l" r="r" t="t"/>
              <a:pathLst>
                <a:path extrusionOk="0" h="205820" w="99694">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48" name="Google Shape;48;p4"/>
          <p:cNvGrpSpPr/>
          <p:nvPr/>
        </p:nvGrpSpPr>
        <p:grpSpPr>
          <a:xfrm>
            <a:off x="-6575" y="-6575"/>
            <a:ext cx="6246130" cy="5153775"/>
            <a:chOff x="-3886187" y="-6575"/>
            <a:chExt cx="6246130" cy="5153775"/>
          </a:xfrm>
        </p:grpSpPr>
        <p:sp>
          <p:nvSpPr>
            <p:cNvPr id="49" name="Google Shape;49;p4"/>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3886187" y="-6575"/>
              <a:ext cx="5936050" cy="5153775"/>
            </a:xfrm>
            <a:custGeom>
              <a:rect b="b" l="l" r="r" t="t"/>
              <a:pathLst>
                <a:path extrusionOk="0" h="206151" w="237442">
                  <a:moveTo>
                    <a:pt x="0" y="206151"/>
                  </a:moveTo>
                  <a:lnTo>
                    <a:pt x="0" y="0"/>
                  </a:lnTo>
                  <a:lnTo>
                    <a:pt x="237442" y="0"/>
                  </a:lnTo>
                  <a:lnTo>
                    <a:pt x="198081" y="206089"/>
                  </a:lnTo>
                  <a:close/>
                </a:path>
              </a:pathLst>
            </a:custGeom>
            <a:gradFill>
              <a:gsLst>
                <a:gs pos="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51" name="Google Shape;51;p4"/>
          <p:cNvSpPr txBox="1"/>
          <p:nvPr>
            <p:ph idx="1" type="body"/>
          </p:nvPr>
        </p:nvSpPr>
        <p:spPr>
          <a:xfrm>
            <a:off x="911750" y="643275"/>
            <a:ext cx="4130400" cy="3853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Font typeface="IBM Plex Serif"/>
              <a:buChar char="▸"/>
              <a:defRPr b="1" i="1" sz="3200">
                <a:latin typeface="IBM Plex Serif"/>
                <a:ea typeface="IBM Plex Serif"/>
                <a:cs typeface="IBM Plex Serif"/>
                <a:sym typeface="IBM Plex Serif"/>
              </a:defRPr>
            </a:lvl1pPr>
            <a:lvl2pPr indent="-431800" lvl="1" marL="914400" rtl="0">
              <a:spcBef>
                <a:spcPts val="600"/>
              </a:spcBef>
              <a:spcAft>
                <a:spcPts val="0"/>
              </a:spcAft>
              <a:buSzPts val="3200"/>
              <a:buFont typeface="IBM Plex Serif"/>
              <a:buChar char="▹"/>
              <a:defRPr b="1" i="1" sz="3200">
                <a:latin typeface="IBM Plex Serif"/>
                <a:ea typeface="IBM Plex Serif"/>
                <a:cs typeface="IBM Plex Serif"/>
                <a:sym typeface="IBM Plex Serif"/>
              </a:defRPr>
            </a:lvl2pPr>
            <a:lvl3pPr indent="-431800" lvl="2" marL="1371600" rtl="0">
              <a:spcBef>
                <a:spcPts val="600"/>
              </a:spcBef>
              <a:spcAft>
                <a:spcPts val="0"/>
              </a:spcAft>
              <a:buSzPts val="3200"/>
              <a:buFont typeface="IBM Plex Serif"/>
              <a:buChar char="■"/>
              <a:defRPr b="1" i="1" sz="3200">
                <a:latin typeface="IBM Plex Serif"/>
                <a:ea typeface="IBM Plex Serif"/>
                <a:cs typeface="IBM Plex Serif"/>
                <a:sym typeface="IBM Plex Serif"/>
              </a:defRPr>
            </a:lvl3pPr>
            <a:lvl4pPr indent="-431800" lvl="3" marL="1828800" rtl="0">
              <a:spcBef>
                <a:spcPts val="600"/>
              </a:spcBef>
              <a:spcAft>
                <a:spcPts val="0"/>
              </a:spcAft>
              <a:buSzPts val="3200"/>
              <a:buFont typeface="IBM Plex Serif"/>
              <a:buChar char="●"/>
              <a:defRPr b="1" i="1" sz="3200">
                <a:latin typeface="IBM Plex Serif"/>
                <a:ea typeface="IBM Plex Serif"/>
                <a:cs typeface="IBM Plex Serif"/>
                <a:sym typeface="IBM Plex Serif"/>
              </a:defRPr>
            </a:lvl4pPr>
            <a:lvl5pPr indent="-431800" lvl="4" marL="2286000" rtl="0">
              <a:spcBef>
                <a:spcPts val="600"/>
              </a:spcBef>
              <a:spcAft>
                <a:spcPts val="0"/>
              </a:spcAft>
              <a:buSzPts val="3200"/>
              <a:buFont typeface="IBM Plex Serif"/>
              <a:buChar char="○"/>
              <a:defRPr b="1" i="1" sz="3200">
                <a:latin typeface="IBM Plex Serif"/>
                <a:ea typeface="IBM Plex Serif"/>
                <a:cs typeface="IBM Plex Serif"/>
                <a:sym typeface="IBM Plex Serif"/>
              </a:defRPr>
            </a:lvl5pPr>
            <a:lvl6pPr indent="-431800" lvl="5" marL="2743200" rtl="0">
              <a:spcBef>
                <a:spcPts val="600"/>
              </a:spcBef>
              <a:spcAft>
                <a:spcPts val="0"/>
              </a:spcAft>
              <a:buSzPts val="3200"/>
              <a:buFont typeface="IBM Plex Serif"/>
              <a:buChar char="■"/>
              <a:defRPr b="1" i="1" sz="3200">
                <a:latin typeface="IBM Plex Serif"/>
                <a:ea typeface="IBM Plex Serif"/>
                <a:cs typeface="IBM Plex Serif"/>
                <a:sym typeface="IBM Plex Serif"/>
              </a:defRPr>
            </a:lvl6pPr>
            <a:lvl7pPr indent="-431800" lvl="6" marL="3200400" rtl="0">
              <a:spcBef>
                <a:spcPts val="600"/>
              </a:spcBef>
              <a:spcAft>
                <a:spcPts val="0"/>
              </a:spcAft>
              <a:buSzPts val="3200"/>
              <a:buFont typeface="IBM Plex Serif"/>
              <a:buChar char="●"/>
              <a:defRPr b="1" i="1" sz="3200">
                <a:latin typeface="IBM Plex Serif"/>
                <a:ea typeface="IBM Plex Serif"/>
                <a:cs typeface="IBM Plex Serif"/>
                <a:sym typeface="IBM Plex Serif"/>
              </a:defRPr>
            </a:lvl7pPr>
            <a:lvl8pPr indent="-431800" lvl="7" marL="3657600" rtl="0">
              <a:spcBef>
                <a:spcPts val="600"/>
              </a:spcBef>
              <a:spcAft>
                <a:spcPts val="0"/>
              </a:spcAft>
              <a:buSzPts val="3200"/>
              <a:buFont typeface="IBM Plex Serif"/>
              <a:buChar char="○"/>
              <a:defRPr b="1" i="1" sz="3200">
                <a:latin typeface="IBM Plex Serif"/>
                <a:ea typeface="IBM Plex Serif"/>
                <a:cs typeface="IBM Plex Serif"/>
                <a:sym typeface="IBM Plex Serif"/>
              </a:defRPr>
            </a:lvl8pPr>
            <a:lvl9pPr indent="-431800" lvl="8" marL="4114800" rtl="0">
              <a:spcBef>
                <a:spcPts val="600"/>
              </a:spcBef>
              <a:spcAft>
                <a:spcPts val="600"/>
              </a:spcAft>
              <a:buSzPts val="3200"/>
              <a:buFont typeface="IBM Plex Serif"/>
              <a:buChar char="■"/>
              <a:defRPr b="1" i="1" sz="3200">
                <a:latin typeface="IBM Plex Serif"/>
                <a:ea typeface="IBM Plex Serif"/>
                <a:cs typeface="IBM Plex Serif"/>
                <a:sym typeface="IBM Plex Serif"/>
              </a:defRPr>
            </a:lvl9pPr>
          </a:lstStyle>
          <a:p/>
        </p:txBody>
      </p:sp>
      <p:sp>
        <p:nvSpPr>
          <p:cNvPr id="52" name="Google Shape;52;p4"/>
          <p:cNvSpPr txBox="1"/>
          <p:nvPr/>
        </p:nvSpPr>
        <p:spPr>
          <a:xfrm>
            <a:off x="297010" y="335022"/>
            <a:ext cx="674700" cy="653700"/>
          </a:xfrm>
          <a:prstGeom prst="rect">
            <a:avLst/>
          </a:prstGeom>
          <a:noFill/>
          <a:ln>
            <a:noFill/>
          </a:ln>
          <a:effectLst>
            <a:outerShdw blurRad="100013" rotWithShape="0" algn="bl" dir="5400000" dist="38100">
              <a:schemeClr val="accent6">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7200">
                <a:solidFill>
                  <a:schemeClr val="lt1"/>
                </a:solidFill>
                <a:latin typeface="IBM Plex Serif SemiBold"/>
                <a:ea typeface="IBM Plex Serif SemiBold"/>
                <a:cs typeface="IBM Plex Serif SemiBold"/>
                <a:sym typeface="IBM Plex Serif SemiBold"/>
              </a:rPr>
              <a:t>“</a:t>
            </a:r>
            <a:endParaRPr sz="7200">
              <a:solidFill>
                <a:schemeClr val="lt1"/>
              </a:solidFill>
              <a:latin typeface="IBM Plex Serif SemiBold"/>
              <a:ea typeface="IBM Plex Serif SemiBold"/>
              <a:cs typeface="IBM Plex Serif SemiBold"/>
              <a:sym typeface="IBM Plex Serif SemiBold"/>
            </a:endParaRPr>
          </a:p>
        </p:txBody>
      </p:sp>
      <p:sp>
        <p:nvSpPr>
          <p:cNvPr id="53" name="Google Shape;53;p4"/>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4" name="Shape 54"/>
        <p:cNvGrpSpPr/>
        <p:nvPr/>
      </p:nvGrpSpPr>
      <p:grpSpPr>
        <a:xfrm>
          <a:off x="0" y="0"/>
          <a:ext cx="0" cy="0"/>
          <a:chOff x="0" y="0"/>
          <a:chExt cx="0" cy="0"/>
        </a:xfrm>
      </p:grpSpPr>
      <p:grpSp>
        <p:nvGrpSpPr>
          <p:cNvPr id="55" name="Google Shape;55;p5"/>
          <p:cNvGrpSpPr/>
          <p:nvPr/>
        </p:nvGrpSpPr>
        <p:grpSpPr>
          <a:xfrm>
            <a:off x="598623" y="0"/>
            <a:ext cx="2486310" cy="5143500"/>
            <a:chOff x="1511923" y="0"/>
            <a:chExt cx="2486310" cy="5143500"/>
          </a:xfrm>
        </p:grpSpPr>
        <p:sp>
          <p:nvSpPr>
            <p:cNvPr id="56" name="Google Shape;56;p5"/>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5"/>
          <p:cNvGrpSpPr/>
          <p:nvPr/>
        </p:nvGrpSpPr>
        <p:grpSpPr>
          <a:xfrm>
            <a:off x="376173" y="0"/>
            <a:ext cx="2326044" cy="5143500"/>
            <a:chOff x="1060873" y="0"/>
            <a:chExt cx="2326044" cy="5143500"/>
          </a:xfrm>
        </p:grpSpPr>
        <p:sp>
          <p:nvSpPr>
            <p:cNvPr id="59" name="Google Shape;59;p5"/>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012"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5"/>
          <p:cNvGrpSpPr/>
          <p:nvPr/>
        </p:nvGrpSpPr>
        <p:grpSpPr>
          <a:xfrm>
            <a:off x="0" y="0"/>
            <a:ext cx="2305717" cy="5144925"/>
            <a:chOff x="456100" y="0"/>
            <a:chExt cx="2305717" cy="5144925"/>
          </a:xfrm>
        </p:grpSpPr>
        <p:sp>
          <p:nvSpPr>
            <p:cNvPr id="62" name="Google Shape;62;p5"/>
            <p:cNvSpPr/>
            <p:nvPr/>
          </p:nvSpPr>
          <p:spPr>
            <a:xfrm flipH="1">
              <a:off x="6582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64" name="Google Shape;64;p5"/>
          <p:cNvGrpSpPr/>
          <p:nvPr/>
        </p:nvGrpSpPr>
        <p:grpSpPr>
          <a:xfrm>
            <a:off x="0" y="0"/>
            <a:ext cx="2132442" cy="5145275"/>
            <a:chOff x="227500" y="0"/>
            <a:chExt cx="2132442" cy="5145275"/>
          </a:xfrm>
        </p:grpSpPr>
        <p:sp>
          <p:nvSpPr>
            <p:cNvPr id="65" name="Google Shape;65;p5"/>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67" name="Google Shape;67;p5"/>
          <p:cNvSpPr txBox="1"/>
          <p:nvPr>
            <p:ph type="title"/>
          </p:nvPr>
        </p:nvSpPr>
        <p:spPr>
          <a:xfrm>
            <a:off x="2976900" y="836000"/>
            <a:ext cx="5464200" cy="3963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5"/>
          <p:cNvSpPr txBox="1"/>
          <p:nvPr>
            <p:ph idx="1" type="body"/>
          </p:nvPr>
        </p:nvSpPr>
        <p:spPr>
          <a:xfrm>
            <a:off x="2976900" y="1506350"/>
            <a:ext cx="5464200" cy="28587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600"/>
              </a:spcBef>
              <a:spcAft>
                <a:spcPts val="0"/>
              </a:spcAft>
              <a:buSzPts val="24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69" name="Google Shape;69;p5"/>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over color">
  <p:cSld name="TITLE_AND_BODY_1">
    <p:bg>
      <p:bgPr>
        <a:gradFill>
          <a:gsLst>
            <a:gs pos="0">
              <a:schemeClr val="lt1"/>
            </a:gs>
            <a:gs pos="18000">
              <a:schemeClr val="lt1"/>
            </a:gs>
            <a:gs pos="39000">
              <a:schemeClr val="lt2"/>
            </a:gs>
            <a:gs pos="100000">
              <a:schemeClr val="lt2"/>
            </a:gs>
          </a:gsLst>
          <a:lin ang="10800025" scaled="0"/>
        </a:gradFill>
      </p:bgPr>
    </p:bg>
    <p:spTree>
      <p:nvGrpSpPr>
        <p:cNvPr id="70" name="Shape 70"/>
        <p:cNvGrpSpPr/>
        <p:nvPr/>
      </p:nvGrpSpPr>
      <p:grpSpPr>
        <a:xfrm>
          <a:off x="0" y="0"/>
          <a:ext cx="0" cy="0"/>
          <a:chOff x="0" y="0"/>
          <a:chExt cx="0" cy="0"/>
        </a:xfrm>
      </p:grpSpPr>
      <p:sp>
        <p:nvSpPr>
          <p:cNvPr id="71" name="Google Shape;71;p6"/>
          <p:cNvSpPr/>
          <p:nvPr/>
        </p:nvSpPr>
        <p:spPr>
          <a:xfrm flipH="1">
            <a:off x="4098548" y="0"/>
            <a:ext cx="2103600" cy="5143500"/>
          </a:xfrm>
          <a:prstGeom prst="parallelogram">
            <a:avLst>
              <a:gd fmla="val 46349" name="adj"/>
            </a:avLst>
          </a:prstGeom>
          <a:gradFill>
            <a:gsLst>
              <a:gs pos="0">
                <a:schemeClr val="lt1"/>
              </a:gs>
              <a:gs pos="76000">
                <a:srgbClr val="FFFFFF">
                  <a:alpha val="0"/>
                </a:srgbClr>
              </a:gs>
              <a:gs pos="100000">
                <a:srgbClr val="FFFFFF">
                  <a:alpha val="0"/>
                </a:srgbClr>
              </a:gs>
            </a:gsLst>
            <a:lin ang="1619866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3647498" y="0"/>
            <a:ext cx="2103600" cy="5143500"/>
          </a:xfrm>
          <a:prstGeom prst="parallelogram">
            <a:avLst>
              <a:gd fmla="val 46349" name="adj"/>
            </a:avLst>
          </a:pr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6"/>
          <p:cNvGrpSpPr/>
          <p:nvPr/>
        </p:nvGrpSpPr>
        <p:grpSpPr>
          <a:xfrm>
            <a:off x="2585975" y="-650"/>
            <a:ext cx="2838667" cy="5145500"/>
            <a:chOff x="-650" y="-650"/>
            <a:chExt cx="2838667" cy="5145500"/>
          </a:xfrm>
        </p:grpSpPr>
        <p:sp>
          <p:nvSpPr>
            <p:cNvPr id="74" name="Google Shape;74;p6"/>
            <p:cNvSpPr/>
            <p:nvPr/>
          </p:nvSpPr>
          <p:spPr>
            <a:xfrm flipH="1">
              <a:off x="7344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650" y="-650"/>
              <a:ext cx="2492350" cy="5145500"/>
            </a:xfrm>
            <a:custGeom>
              <a:rect b="b" l="l" r="r" t="t"/>
              <a:pathLst>
                <a:path extrusionOk="0" h="205820" w="99694">
                  <a:moveTo>
                    <a:pt x="0" y="0"/>
                  </a:moveTo>
                  <a:lnTo>
                    <a:pt x="0" y="205820"/>
                  </a:lnTo>
                  <a:lnTo>
                    <a:pt x="99694" y="205820"/>
                  </a:lnTo>
                  <a:lnTo>
                    <a:pt x="60199" y="26"/>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76" name="Google Shape;76;p6"/>
          <p:cNvGrpSpPr/>
          <p:nvPr/>
        </p:nvGrpSpPr>
        <p:grpSpPr>
          <a:xfrm>
            <a:off x="0" y="-6575"/>
            <a:ext cx="4946567" cy="5153775"/>
            <a:chOff x="-2586625" y="-6575"/>
            <a:chExt cx="4946567" cy="5153775"/>
          </a:xfrm>
        </p:grpSpPr>
        <p:sp>
          <p:nvSpPr>
            <p:cNvPr id="77" name="Google Shape;77;p6"/>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2586625" y="-6575"/>
              <a:ext cx="4640050" cy="5153775"/>
            </a:xfrm>
            <a:custGeom>
              <a:rect b="b" l="l" r="r" t="t"/>
              <a:pathLst>
                <a:path extrusionOk="0" h="206151" w="185602">
                  <a:moveTo>
                    <a:pt x="263" y="206151"/>
                  </a:moveTo>
                  <a:lnTo>
                    <a:pt x="0" y="0"/>
                  </a:lnTo>
                  <a:lnTo>
                    <a:pt x="185602" y="263"/>
                  </a:lnTo>
                  <a:lnTo>
                    <a:pt x="146098" y="206089"/>
                  </a:lnTo>
                  <a:close/>
                </a:path>
              </a:pathLst>
            </a:custGeom>
            <a:gradFill>
              <a:gsLst>
                <a:gs pos="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79" name="Google Shape;79;p6"/>
          <p:cNvSpPr txBox="1"/>
          <p:nvPr>
            <p:ph type="title"/>
          </p:nvPr>
        </p:nvSpPr>
        <p:spPr>
          <a:xfrm>
            <a:off x="509350" y="836000"/>
            <a:ext cx="3185100" cy="3963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0" name="Google Shape;80;p6"/>
          <p:cNvSpPr txBox="1"/>
          <p:nvPr>
            <p:ph idx="1" type="body"/>
          </p:nvPr>
        </p:nvSpPr>
        <p:spPr>
          <a:xfrm>
            <a:off x="509350" y="1506350"/>
            <a:ext cx="3185100" cy="28587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sz="2200"/>
            </a:lvl1pPr>
            <a:lvl2pPr indent="-368300" lvl="1" marL="914400" rtl="0">
              <a:spcBef>
                <a:spcPts val="600"/>
              </a:spcBef>
              <a:spcAft>
                <a:spcPts val="0"/>
              </a:spcAft>
              <a:buSzPts val="2200"/>
              <a:buChar char="▹"/>
              <a:defRPr sz="2200"/>
            </a:lvl2pPr>
            <a:lvl3pPr indent="-368300" lvl="2" marL="1371600" rtl="0">
              <a:spcBef>
                <a:spcPts val="600"/>
              </a:spcBef>
              <a:spcAft>
                <a:spcPts val="0"/>
              </a:spcAft>
              <a:buSzPts val="2200"/>
              <a:buChar char="■"/>
              <a:defRPr sz="2200"/>
            </a:lvl3pPr>
            <a:lvl4pPr indent="-368300" lvl="3" marL="1828800" rtl="0">
              <a:spcBef>
                <a:spcPts val="600"/>
              </a:spcBef>
              <a:spcAft>
                <a:spcPts val="0"/>
              </a:spcAft>
              <a:buSzPts val="2200"/>
              <a:buChar char="●"/>
              <a:defRPr sz="2200"/>
            </a:lvl4pPr>
            <a:lvl5pPr indent="-368300" lvl="4" marL="2286000" rtl="0">
              <a:spcBef>
                <a:spcPts val="600"/>
              </a:spcBef>
              <a:spcAft>
                <a:spcPts val="0"/>
              </a:spcAft>
              <a:buSzPts val="2200"/>
              <a:buChar char="○"/>
              <a:defRPr sz="2200"/>
            </a:lvl5pPr>
            <a:lvl6pPr indent="-368300" lvl="5" marL="2743200" rtl="0">
              <a:spcBef>
                <a:spcPts val="600"/>
              </a:spcBef>
              <a:spcAft>
                <a:spcPts val="0"/>
              </a:spcAft>
              <a:buSzPts val="2200"/>
              <a:buChar char="■"/>
              <a:defRPr sz="2200"/>
            </a:lvl6pPr>
            <a:lvl7pPr indent="-368300" lvl="6" marL="3200400" rtl="0">
              <a:spcBef>
                <a:spcPts val="600"/>
              </a:spcBef>
              <a:spcAft>
                <a:spcPts val="0"/>
              </a:spcAft>
              <a:buSzPts val="2200"/>
              <a:buChar char="●"/>
              <a:defRPr sz="2200"/>
            </a:lvl7pPr>
            <a:lvl8pPr indent="-368300" lvl="7" marL="3657600" rtl="0">
              <a:spcBef>
                <a:spcPts val="600"/>
              </a:spcBef>
              <a:spcAft>
                <a:spcPts val="0"/>
              </a:spcAft>
              <a:buSzPts val="2200"/>
              <a:buChar char="○"/>
              <a:defRPr sz="2200"/>
            </a:lvl8pPr>
            <a:lvl9pPr indent="-368300" lvl="8" marL="4114800" rtl="0">
              <a:spcBef>
                <a:spcPts val="600"/>
              </a:spcBef>
              <a:spcAft>
                <a:spcPts val="600"/>
              </a:spcAft>
              <a:buSzPts val="2200"/>
              <a:buChar char="■"/>
              <a:defRPr sz="2200"/>
            </a:lvl9pPr>
          </a:lstStyle>
          <a:p/>
        </p:txBody>
      </p:sp>
      <p:sp>
        <p:nvSpPr>
          <p:cNvPr id="81" name="Google Shape;81;p6"/>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2" name="Shape 82"/>
        <p:cNvGrpSpPr/>
        <p:nvPr/>
      </p:nvGrpSpPr>
      <p:grpSpPr>
        <a:xfrm>
          <a:off x="0" y="0"/>
          <a:ext cx="0" cy="0"/>
          <a:chOff x="0" y="0"/>
          <a:chExt cx="0" cy="0"/>
        </a:xfrm>
      </p:grpSpPr>
      <p:grpSp>
        <p:nvGrpSpPr>
          <p:cNvPr id="83" name="Google Shape;83;p7"/>
          <p:cNvGrpSpPr/>
          <p:nvPr/>
        </p:nvGrpSpPr>
        <p:grpSpPr>
          <a:xfrm>
            <a:off x="598623" y="0"/>
            <a:ext cx="2486310" cy="5143500"/>
            <a:chOff x="1511923" y="0"/>
            <a:chExt cx="2486310" cy="5143500"/>
          </a:xfrm>
        </p:grpSpPr>
        <p:sp>
          <p:nvSpPr>
            <p:cNvPr id="84" name="Google Shape;84;p7"/>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7"/>
          <p:cNvGrpSpPr/>
          <p:nvPr/>
        </p:nvGrpSpPr>
        <p:grpSpPr>
          <a:xfrm>
            <a:off x="376173" y="0"/>
            <a:ext cx="2326044" cy="5143500"/>
            <a:chOff x="1060873" y="0"/>
            <a:chExt cx="2326044" cy="5143500"/>
          </a:xfrm>
        </p:grpSpPr>
        <p:sp>
          <p:nvSpPr>
            <p:cNvPr id="87" name="Google Shape;87;p7"/>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012"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7"/>
          <p:cNvGrpSpPr/>
          <p:nvPr/>
        </p:nvGrpSpPr>
        <p:grpSpPr>
          <a:xfrm>
            <a:off x="0" y="0"/>
            <a:ext cx="2305717" cy="5144925"/>
            <a:chOff x="456100" y="0"/>
            <a:chExt cx="2305717" cy="5144925"/>
          </a:xfrm>
        </p:grpSpPr>
        <p:sp>
          <p:nvSpPr>
            <p:cNvPr id="90" name="Google Shape;90;p7"/>
            <p:cNvSpPr/>
            <p:nvPr/>
          </p:nvSpPr>
          <p:spPr>
            <a:xfrm flipH="1">
              <a:off x="6582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92" name="Google Shape;92;p7"/>
          <p:cNvGrpSpPr/>
          <p:nvPr/>
        </p:nvGrpSpPr>
        <p:grpSpPr>
          <a:xfrm>
            <a:off x="0" y="0"/>
            <a:ext cx="2132442" cy="5145275"/>
            <a:chOff x="227500" y="0"/>
            <a:chExt cx="2132442" cy="5145275"/>
          </a:xfrm>
        </p:grpSpPr>
        <p:sp>
          <p:nvSpPr>
            <p:cNvPr id="93" name="Google Shape;93;p7"/>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95" name="Google Shape;95;p7"/>
          <p:cNvSpPr txBox="1"/>
          <p:nvPr>
            <p:ph type="title"/>
          </p:nvPr>
        </p:nvSpPr>
        <p:spPr>
          <a:xfrm>
            <a:off x="2976900" y="836000"/>
            <a:ext cx="5464200" cy="3963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7"/>
          <p:cNvSpPr txBox="1"/>
          <p:nvPr>
            <p:ph idx="1" type="body"/>
          </p:nvPr>
        </p:nvSpPr>
        <p:spPr>
          <a:xfrm>
            <a:off x="2976900" y="1506350"/>
            <a:ext cx="2553000" cy="29310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97" name="Google Shape;97;p7"/>
          <p:cNvSpPr txBox="1"/>
          <p:nvPr>
            <p:ph idx="2" type="body"/>
          </p:nvPr>
        </p:nvSpPr>
        <p:spPr>
          <a:xfrm>
            <a:off x="5888031" y="1506350"/>
            <a:ext cx="2553000" cy="29310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98" name="Google Shape;98;p7"/>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9" name="Shape 99"/>
        <p:cNvGrpSpPr/>
        <p:nvPr/>
      </p:nvGrpSpPr>
      <p:grpSpPr>
        <a:xfrm>
          <a:off x="0" y="0"/>
          <a:ext cx="0" cy="0"/>
          <a:chOff x="0" y="0"/>
          <a:chExt cx="0" cy="0"/>
        </a:xfrm>
      </p:grpSpPr>
      <p:grpSp>
        <p:nvGrpSpPr>
          <p:cNvPr id="100" name="Google Shape;100;p8"/>
          <p:cNvGrpSpPr/>
          <p:nvPr/>
        </p:nvGrpSpPr>
        <p:grpSpPr>
          <a:xfrm>
            <a:off x="598623" y="0"/>
            <a:ext cx="2486310" cy="5143500"/>
            <a:chOff x="1511923" y="0"/>
            <a:chExt cx="2486310" cy="5143500"/>
          </a:xfrm>
        </p:grpSpPr>
        <p:sp>
          <p:nvSpPr>
            <p:cNvPr id="101" name="Google Shape;101;p8"/>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8"/>
          <p:cNvGrpSpPr/>
          <p:nvPr/>
        </p:nvGrpSpPr>
        <p:grpSpPr>
          <a:xfrm>
            <a:off x="376173" y="0"/>
            <a:ext cx="2326044" cy="5143500"/>
            <a:chOff x="1060873" y="0"/>
            <a:chExt cx="2326044" cy="5143500"/>
          </a:xfrm>
        </p:grpSpPr>
        <p:sp>
          <p:nvSpPr>
            <p:cNvPr id="104" name="Google Shape;104;p8"/>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012"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8"/>
          <p:cNvGrpSpPr/>
          <p:nvPr/>
        </p:nvGrpSpPr>
        <p:grpSpPr>
          <a:xfrm>
            <a:off x="0" y="0"/>
            <a:ext cx="2305717" cy="5144925"/>
            <a:chOff x="456100" y="0"/>
            <a:chExt cx="2305717" cy="5144925"/>
          </a:xfrm>
        </p:grpSpPr>
        <p:sp>
          <p:nvSpPr>
            <p:cNvPr id="107" name="Google Shape;107;p8"/>
            <p:cNvSpPr/>
            <p:nvPr/>
          </p:nvSpPr>
          <p:spPr>
            <a:xfrm flipH="1">
              <a:off x="6582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109" name="Google Shape;109;p8"/>
          <p:cNvGrpSpPr/>
          <p:nvPr/>
        </p:nvGrpSpPr>
        <p:grpSpPr>
          <a:xfrm>
            <a:off x="0" y="0"/>
            <a:ext cx="2132442" cy="5145275"/>
            <a:chOff x="227500" y="0"/>
            <a:chExt cx="2132442" cy="5145275"/>
          </a:xfrm>
        </p:grpSpPr>
        <p:sp>
          <p:nvSpPr>
            <p:cNvPr id="110" name="Google Shape;110;p8"/>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112" name="Google Shape;112;p8"/>
          <p:cNvSpPr txBox="1"/>
          <p:nvPr>
            <p:ph type="title"/>
          </p:nvPr>
        </p:nvSpPr>
        <p:spPr>
          <a:xfrm>
            <a:off x="2976900" y="836000"/>
            <a:ext cx="5464200" cy="3963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8"/>
          <p:cNvSpPr txBox="1"/>
          <p:nvPr>
            <p:ph idx="1" type="body"/>
          </p:nvPr>
        </p:nvSpPr>
        <p:spPr>
          <a:xfrm>
            <a:off x="2976900" y="1506350"/>
            <a:ext cx="1702200" cy="2917800"/>
          </a:xfrm>
          <a:prstGeom prst="rect">
            <a:avLst/>
          </a:prstGeom>
        </p:spPr>
        <p:txBody>
          <a:bodyPr anchorCtr="0" anchor="t" bIns="0" lIns="0" spcFirstLastPara="1" rIns="0" wrap="square" tIns="0">
            <a:noAutofit/>
          </a:bodyPr>
          <a:lstStyle>
            <a:lvl1pPr indent="-336550" lvl="0" marL="457200" rtl="0">
              <a:spcBef>
                <a:spcPts val="0"/>
              </a:spcBef>
              <a:spcAft>
                <a:spcPts val="0"/>
              </a:spcAft>
              <a:buSzPts val="1700"/>
              <a:buChar char="▸"/>
              <a:defRPr sz="1700"/>
            </a:lvl1pPr>
            <a:lvl2pPr indent="-336550" lvl="1" marL="914400" rtl="0">
              <a:spcBef>
                <a:spcPts val="600"/>
              </a:spcBef>
              <a:spcAft>
                <a:spcPts val="0"/>
              </a:spcAft>
              <a:buSzPts val="1700"/>
              <a:buChar char="▹"/>
              <a:defRPr sz="1700"/>
            </a:lvl2pPr>
            <a:lvl3pPr indent="-336550" lvl="2" marL="1371600" rtl="0">
              <a:spcBef>
                <a:spcPts val="600"/>
              </a:spcBef>
              <a:spcAft>
                <a:spcPts val="0"/>
              </a:spcAft>
              <a:buSzPts val="1700"/>
              <a:buChar char="■"/>
              <a:defRPr sz="1700"/>
            </a:lvl3pPr>
            <a:lvl4pPr indent="-336550" lvl="3" marL="1828800" rtl="0">
              <a:spcBef>
                <a:spcPts val="600"/>
              </a:spcBef>
              <a:spcAft>
                <a:spcPts val="0"/>
              </a:spcAft>
              <a:buSzPts val="1700"/>
              <a:buChar char="●"/>
              <a:defRPr sz="1700"/>
            </a:lvl4pPr>
            <a:lvl5pPr indent="-336550" lvl="4" marL="2286000" rtl="0">
              <a:spcBef>
                <a:spcPts val="600"/>
              </a:spcBef>
              <a:spcAft>
                <a:spcPts val="0"/>
              </a:spcAft>
              <a:buSzPts val="1700"/>
              <a:buChar char="○"/>
              <a:defRPr sz="1700"/>
            </a:lvl5pPr>
            <a:lvl6pPr indent="-336550" lvl="5" marL="2743200" rtl="0">
              <a:spcBef>
                <a:spcPts val="600"/>
              </a:spcBef>
              <a:spcAft>
                <a:spcPts val="0"/>
              </a:spcAft>
              <a:buSzPts val="1700"/>
              <a:buChar char="■"/>
              <a:defRPr sz="1700"/>
            </a:lvl6pPr>
            <a:lvl7pPr indent="-336550" lvl="6" marL="3200400" rtl="0">
              <a:spcBef>
                <a:spcPts val="600"/>
              </a:spcBef>
              <a:spcAft>
                <a:spcPts val="0"/>
              </a:spcAft>
              <a:buSzPts val="1700"/>
              <a:buChar char="●"/>
              <a:defRPr sz="1700"/>
            </a:lvl7pPr>
            <a:lvl8pPr indent="-336550" lvl="7" marL="3657600" rtl="0">
              <a:spcBef>
                <a:spcPts val="600"/>
              </a:spcBef>
              <a:spcAft>
                <a:spcPts val="0"/>
              </a:spcAft>
              <a:buSzPts val="1700"/>
              <a:buChar char="○"/>
              <a:defRPr sz="1700"/>
            </a:lvl8pPr>
            <a:lvl9pPr indent="-336550" lvl="8" marL="4114800" rtl="0">
              <a:spcBef>
                <a:spcPts val="600"/>
              </a:spcBef>
              <a:spcAft>
                <a:spcPts val="600"/>
              </a:spcAft>
              <a:buSzPts val="1700"/>
              <a:buChar char="■"/>
              <a:defRPr sz="1700"/>
            </a:lvl9pPr>
          </a:lstStyle>
          <a:p/>
        </p:txBody>
      </p:sp>
      <p:sp>
        <p:nvSpPr>
          <p:cNvPr id="114" name="Google Shape;114;p8"/>
          <p:cNvSpPr txBox="1"/>
          <p:nvPr>
            <p:ph idx="2" type="body"/>
          </p:nvPr>
        </p:nvSpPr>
        <p:spPr>
          <a:xfrm>
            <a:off x="4857876" y="1506350"/>
            <a:ext cx="1702200" cy="2917800"/>
          </a:xfrm>
          <a:prstGeom prst="rect">
            <a:avLst/>
          </a:prstGeom>
        </p:spPr>
        <p:txBody>
          <a:bodyPr anchorCtr="0" anchor="t" bIns="0" lIns="0" spcFirstLastPara="1" rIns="0" wrap="square" tIns="0">
            <a:noAutofit/>
          </a:bodyPr>
          <a:lstStyle>
            <a:lvl1pPr indent="-336550" lvl="0" marL="457200" rtl="0">
              <a:spcBef>
                <a:spcPts val="0"/>
              </a:spcBef>
              <a:spcAft>
                <a:spcPts val="0"/>
              </a:spcAft>
              <a:buSzPts val="1700"/>
              <a:buChar char="▸"/>
              <a:defRPr sz="1700"/>
            </a:lvl1pPr>
            <a:lvl2pPr indent="-336550" lvl="1" marL="914400" rtl="0">
              <a:spcBef>
                <a:spcPts val="600"/>
              </a:spcBef>
              <a:spcAft>
                <a:spcPts val="0"/>
              </a:spcAft>
              <a:buSzPts val="1700"/>
              <a:buChar char="▹"/>
              <a:defRPr sz="1700"/>
            </a:lvl2pPr>
            <a:lvl3pPr indent="-336550" lvl="2" marL="1371600" rtl="0">
              <a:spcBef>
                <a:spcPts val="600"/>
              </a:spcBef>
              <a:spcAft>
                <a:spcPts val="0"/>
              </a:spcAft>
              <a:buSzPts val="1700"/>
              <a:buChar char="■"/>
              <a:defRPr sz="1700"/>
            </a:lvl3pPr>
            <a:lvl4pPr indent="-336550" lvl="3" marL="1828800" rtl="0">
              <a:spcBef>
                <a:spcPts val="600"/>
              </a:spcBef>
              <a:spcAft>
                <a:spcPts val="0"/>
              </a:spcAft>
              <a:buSzPts val="1700"/>
              <a:buChar char="●"/>
              <a:defRPr sz="1700"/>
            </a:lvl4pPr>
            <a:lvl5pPr indent="-336550" lvl="4" marL="2286000" rtl="0">
              <a:spcBef>
                <a:spcPts val="600"/>
              </a:spcBef>
              <a:spcAft>
                <a:spcPts val="0"/>
              </a:spcAft>
              <a:buSzPts val="1700"/>
              <a:buChar char="○"/>
              <a:defRPr sz="1700"/>
            </a:lvl5pPr>
            <a:lvl6pPr indent="-336550" lvl="5" marL="2743200" rtl="0">
              <a:spcBef>
                <a:spcPts val="600"/>
              </a:spcBef>
              <a:spcAft>
                <a:spcPts val="0"/>
              </a:spcAft>
              <a:buSzPts val="1700"/>
              <a:buChar char="■"/>
              <a:defRPr sz="1700"/>
            </a:lvl6pPr>
            <a:lvl7pPr indent="-336550" lvl="6" marL="3200400" rtl="0">
              <a:spcBef>
                <a:spcPts val="600"/>
              </a:spcBef>
              <a:spcAft>
                <a:spcPts val="0"/>
              </a:spcAft>
              <a:buSzPts val="1700"/>
              <a:buChar char="●"/>
              <a:defRPr sz="1700"/>
            </a:lvl7pPr>
            <a:lvl8pPr indent="-336550" lvl="7" marL="3657600" rtl="0">
              <a:spcBef>
                <a:spcPts val="600"/>
              </a:spcBef>
              <a:spcAft>
                <a:spcPts val="0"/>
              </a:spcAft>
              <a:buSzPts val="1700"/>
              <a:buChar char="○"/>
              <a:defRPr sz="1700"/>
            </a:lvl8pPr>
            <a:lvl9pPr indent="-336550" lvl="8" marL="4114800" rtl="0">
              <a:spcBef>
                <a:spcPts val="600"/>
              </a:spcBef>
              <a:spcAft>
                <a:spcPts val="600"/>
              </a:spcAft>
              <a:buSzPts val="1700"/>
              <a:buChar char="■"/>
              <a:defRPr sz="1700"/>
            </a:lvl9pPr>
          </a:lstStyle>
          <a:p/>
        </p:txBody>
      </p:sp>
      <p:sp>
        <p:nvSpPr>
          <p:cNvPr id="115" name="Google Shape;115;p8"/>
          <p:cNvSpPr txBox="1"/>
          <p:nvPr>
            <p:ph idx="3" type="body"/>
          </p:nvPr>
        </p:nvSpPr>
        <p:spPr>
          <a:xfrm>
            <a:off x="6738851" y="1506350"/>
            <a:ext cx="1702200" cy="2917800"/>
          </a:xfrm>
          <a:prstGeom prst="rect">
            <a:avLst/>
          </a:prstGeom>
        </p:spPr>
        <p:txBody>
          <a:bodyPr anchorCtr="0" anchor="t" bIns="0" lIns="0" spcFirstLastPara="1" rIns="0" wrap="square" tIns="0">
            <a:noAutofit/>
          </a:bodyPr>
          <a:lstStyle>
            <a:lvl1pPr indent="-336550" lvl="0" marL="457200" rtl="0">
              <a:spcBef>
                <a:spcPts val="0"/>
              </a:spcBef>
              <a:spcAft>
                <a:spcPts val="0"/>
              </a:spcAft>
              <a:buSzPts val="1700"/>
              <a:buChar char="▸"/>
              <a:defRPr sz="1700"/>
            </a:lvl1pPr>
            <a:lvl2pPr indent="-336550" lvl="1" marL="914400" rtl="0">
              <a:spcBef>
                <a:spcPts val="600"/>
              </a:spcBef>
              <a:spcAft>
                <a:spcPts val="0"/>
              </a:spcAft>
              <a:buSzPts val="1700"/>
              <a:buChar char="▹"/>
              <a:defRPr sz="1700"/>
            </a:lvl2pPr>
            <a:lvl3pPr indent="-336550" lvl="2" marL="1371600" rtl="0">
              <a:spcBef>
                <a:spcPts val="600"/>
              </a:spcBef>
              <a:spcAft>
                <a:spcPts val="0"/>
              </a:spcAft>
              <a:buSzPts val="1700"/>
              <a:buChar char="■"/>
              <a:defRPr sz="1700"/>
            </a:lvl3pPr>
            <a:lvl4pPr indent="-336550" lvl="3" marL="1828800" rtl="0">
              <a:spcBef>
                <a:spcPts val="600"/>
              </a:spcBef>
              <a:spcAft>
                <a:spcPts val="0"/>
              </a:spcAft>
              <a:buSzPts val="1700"/>
              <a:buChar char="●"/>
              <a:defRPr sz="1700"/>
            </a:lvl4pPr>
            <a:lvl5pPr indent="-336550" lvl="4" marL="2286000" rtl="0">
              <a:spcBef>
                <a:spcPts val="600"/>
              </a:spcBef>
              <a:spcAft>
                <a:spcPts val="0"/>
              </a:spcAft>
              <a:buSzPts val="1700"/>
              <a:buChar char="○"/>
              <a:defRPr sz="1700"/>
            </a:lvl5pPr>
            <a:lvl6pPr indent="-336550" lvl="5" marL="2743200" rtl="0">
              <a:spcBef>
                <a:spcPts val="600"/>
              </a:spcBef>
              <a:spcAft>
                <a:spcPts val="0"/>
              </a:spcAft>
              <a:buSzPts val="1700"/>
              <a:buChar char="■"/>
              <a:defRPr sz="1700"/>
            </a:lvl6pPr>
            <a:lvl7pPr indent="-336550" lvl="6" marL="3200400" rtl="0">
              <a:spcBef>
                <a:spcPts val="600"/>
              </a:spcBef>
              <a:spcAft>
                <a:spcPts val="0"/>
              </a:spcAft>
              <a:buSzPts val="1700"/>
              <a:buChar char="●"/>
              <a:defRPr sz="1700"/>
            </a:lvl7pPr>
            <a:lvl8pPr indent="-336550" lvl="7" marL="3657600" rtl="0">
              <a:spcBef>
                <a:spcPts val="600"/>
              </a:spcBef>
              <a:spcAft>
                <a:spcPts val="0"/>
              </a:spcAft>
              <a:buSzPts val="1700"/>
              <a:buChar char="○"/>
              <a:defRPr sz="1700"/>
            </a:lvl8pPr>
            <a:lvl9pPr indent="-336550" lvl="8" marL="4114800" rtl="0">
              <a:spcBef>
                <a:spcPts val="600"/>
              </a:spcBef>
              <a:spcAft>
                <a:spcPts val="600"/>
              </a:spcAft>
              <a:buSzPts val="1700"/>
              <a:buChar char="■"/>
              <a:defRPr sz="1700"/>
            </a:lvl9pPr>
          </a:lstStyle>
          <a:p/>
        </p:txBody>
      </p:sp>
      <p:sp>
        <p:nvSpPr>
          <p:cNvPr id="116" name="Google Shape;116;p8"/>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grpSp>
        <p:nvGrpSpPr>
          <p:cNvPr id="118" name="Google Shape;118;p9"/>
          <p:cNvGrpSpPr/>
          <p:nvPr/>
        </p:nvGrpSpPr>
        <p:grpSpPr>
          <a:xfrm>
            <a:off x="598623" y="0"/>
            <a:ext cx="2486310" cy="5143500"/>
            <a:chOff x="1511923" y="0"/>
            <a:chExt cx="2486310" cy="5143500"/>
          </a:xfrm>
        </p:grpSpPr>
        <p:sp>
          <p:nvSpPr>
            <p:cNvPr id="119" name="Google Shape;119;p9"/>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9"/>
          <p:cNvGrpSpPr/>
          <p:nvPr/>
        </p:nvGrpSpPr>
        <p:grpSpPr>
          <a:xfrm>
            <a:off x="376173" y="0"/>
            <a:ext cx="2326044" cy="5143500"/>
            <a:chOff x="1060873" y="0"/>
            <a:chExt cx="2326044" cy="5143500"/>
          </a:xfrm>
        </p:grpSpPr>
        <p:sp>
          <p:nvSpPr>
            <p:cNvPr id="122" name="Google Shape;122;p9"/>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012"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 name="Google Shape;124;p9"/>
          <p:cNvGrpSpPr/>
          <p:nvPr/>
        </p:nvGrpSpPr>
        <p:grpSpPr>
          <a:xfrm>
            <a:off x="0" y="0"/>
            <a:ext cx="2305717" cy="5144925"/>
            <a:chOff x="456100" y="0"/>
            <a:chExt cx="2305717" cy="5144925"/>
          </a:xfrm>
        </p:grpSpPr>
        <p:sp>
          <p:nvSpPr>
            <p:cNvPr id="125" name="Google Shape;125;p9"/>
            <p:cNvSpPr/>
            <p:nvPr/>
          </p:nvSpPr>
          <p:spPr>
            <a:xfrm flipH="1">
              <a:off x="6582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127" name="Google Shape;127;p9"/>
          <p:cNvGrpSpPr/>
          <p:nvPr/>
        </p:nvGrpSpPr>
        <p:grpSpPr>
          <a:xfrm>
            <a:off x="0" y="0"/>
            <a:ext cx="2132442" cy="5145275"/>
            <a:chOff x="227500" y="0"/>
            <a:chExt cx="2132442" cy="5145275"/>
          </a:xfrm>
        </p:grpSpPr>
        <p:sp>
          <p:nvSpPr>
            <p:cNvPr id="128" name="Google Shape;128;p9"/>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130" name="Google Shape;130;p9"/>
          <p:cNvSpPr txBox="1"/>
          <p:nvPr>
            <p:ph type="title"/>
          </p:nvPr>
        </p:nvSpPr>
        <p:spPr>
          <a:xfrm>
            <a:off x="2976900" y="836000"/>
            <a:ext cx="5464200" cy="3963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9"/>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grpSp>
        <p:nvGrpSpPr>
          <p:cNvPr id="133" name="Google Shape;133;p10"/>
          <p:cNvGrpSpPr/>
          <p:nvPr/>
        </p:nvGrpSpPr>
        <p:grpSpPr>
          <a:xfrm>
            <a:off x="598623" y="0"/>
            <a:ext cx="2486310" cy="5143500"/>
            <a:chOff x="1511923" y="0"/>
            <a:chExt cx="2486310" cy="5143500"/>
          </a:xfrm>
        </p:grpSpPr>
        <p:sp>
          <p:nvSpPr>
            <p:cNvPr id="134" name="Google Shape;134;p10"/>
            <p:cNvSpPr/>
            <p:nvPr/>
          </p:nvSpPr>
          <p:spPr>
            <a:xfrm flipH="1">
              <a:off x="1894634"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
            <p:cNvSpPr/>
            <p:nvPr/>
          </p:nvSpPr>
          <p:spPr>
            <a:xfrm flipH="1">
              <a:off x="1511923" y="0"/>
              <a:ext cx="2103600" cy="5143500"/>
            </a:xfrm>
            <a:prstGeom prst="parallelogram">
              <a:avLst>
                <a:gd fmla="val 46349" name="adj"/>
              </a:avLst>
            </a:prstGeom>
            <a:gradFill>
              <a:gsLst>
                <a:gs pos="0">
                  <a:schemeClr val="lt1"/>
                </a:gs>
                <a:gs pos="47000">
                  <a:schemeClr val="lt2"/>
                </a:gs>
                <a:gs pos="100000">
                  <a:schemeClr val="lt2"/>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0"/>
          <p:cNvGrpSpPr/>
          <p:nvPr/>
        </p:nvGrpSpPr>
        <p:grpSpPr>
          <a:xfrm>
            <a:off x="376173" y="0"/>
            <a:ext cx="2326044" cy="5143500"/>
            <a:chOff x="1060873" y="0"/>
            <a:chExt cx="2326044" cy="5143500"/>
          </a:xfrm>
        </p:grpSpPr>
        <p:sp>
          <p:nvSpPr>
            <p:cNvPr id="137" name="Google Shape;137;p10"/>
            <p:cNvSpPr/>
            <p:nvPr/>
          </p:nvSpPr>
          <p:spPr>
            <a:xfrm>
              <a:off x="1283317"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a:off x="1060873" y="0"/>
              <a:ext cx="2103600" cy="5143500"/>
            </a:xfrm>
            <a:prstGeom prst="parallelogram">
              <a:avLst>
                <a:gd fmla="val 46349" name="adj"/>
              </a:avLst>
            </a:prstGeom>
            <a:gradFill>
              <a:gsLst>
                <a:gs pos="0">
                  <a:schemeClr val="lt1"/>
                </a:gs>
                <a:gs pos="47000">
                  <a:schemeClr val="lt2"/>
                </a:gs>
                <a:gs pos="100000">
                  <a:schemeClr val="lt2"/>
                </a:gs>
              </a:gsLst>
              <a:lin ang="5400012" scaled="0"/>
            </a:gradFill>
            <a:ln>
              <a:noFill/>
            </a:ln>
            <a:effectLst>
              <a:outerShdw blurRad="214313" rotWithShape="0" algn="bl">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0"/>
          <p:cNvGrpSpPr/>
          <p:nvPr/>
        </p:nvGrpSpPr>
        <p:grpSpPr>
          <a:xfrm>
            <a:off x="0" y="0"/>
            <a:ext cx="2305717" cy="5144925"/>
            <a:chOff x="456100" y="0"/>
            <a:chExt cx="2305717" cy="5144925"/>
          </a:xfrm>
        </p:grpSpPr>
        <p:sp>
          <p:nvSpPr>
            <p:cNvPr id="140" name="Google Shape;140;p10"/>
            <p:cNvSpPr/>
            <p:nvPr/>
          </p:nvSpPr>
          <p:spPr>
            <a:xfrm flipH="1">
              <a:off x="658217" y="0"/>
              <a:ext cx="2103600" cy="5143500"/>
            </a:xfrm>
            <a:prstGeom prst="parallelogram">
              <a:avLst>
                <a:gd fmla="val 75274" name="adj"/>
              </a:avLst>
            </a:prstGeom>
            <a:gradFill>
              <a:gsLst>
                <a:gs pos="0">
                  <a:schemeClr val="dk1"/>
                </a:gs>
                <a:gs pos="13000">
                  <a:schemeClr val="dk1"/>
                </a:gs>
                <a:gs pos="55000">
                  <a:srgbClr val="27252C">
                    <a:alpha val="0"/>
                  </a:srgbClr>
                </a:gs>
                <a:gs pos="100000">
                  <a:srgbClr val="27252C">
                    <a:alpha val="0"/>
                  </a:srgbClr>
                </a:gs>
              </a:gsLst>
              <a:lin ang="117598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456100" y="0"/>
              <a:ext cx="2035600" cy="5144925"/>
            </a:xfrm>
            <a:custGeom>
              <a:rect b="b" l="l" r="r" t="t"/>
              <a:pathLst>
                <a:path extrusionOk="0" h="205797" w="81424">
                  <a:moveTo>
                    <a:pt x="72" y="0"/>
                  </a:moveTo>
                  <a:lnTo>
                    <a:pt x="0" y="205797"/>
                  </a:lnTo>
                  <a:lnTo>
                    <a:pt x="81424" y="205794"/>
                  </a:lnTo>
                  <a:lnTo>
                    <a:pt x="41929" y="0"/>
                  </a:lnTo>
                  <a:close/>
                </a:path>
              </a:pathLst>
            </a:custGeom>
            <a:gradFill>
              <a:gsLst>
                <a:gs pos="0">
                  <a:schemeClr val="accent1"/>
                </a:gs>
                <a:gs pos="37000">
                  <a:schemeClr val="accent1"/>
                </a:gs>
                <a:gs pos="100000">
                  <a:schemeClr val="accent2"/>
                </a:gs>
              </a:gsLst>
              <a:lin ang="5400012" scaled="0"/>
            </a:gradFill>
            <a:ln>
              <a:noFill/>
            </a:ln>
            <a:effectLst>
              <a:outerShdw blurRad="314325" rotWithShape="0" algn="bl">
                <a:schemeClr val="dk1">
                  <a:alpha val="50000"/>
                </a:schemeClr>
              </a:outerShdw>
            </a:effectLst>
          </p:spPr>
        </p:sp>
      </p:grpSp>
      <p:grpSp>
        <p:nvGrpSpPr>
          <p:cNvPr id="142" name="Google Shape;142;p10"/>
          <p:cNvGrpSpPr/>
          <p:nvPr/>
        </p:nvGrpSpPr>
        <p:grpSpPr>
          <a:xfrm>
            <a:off x="0" y="0"/>
            <a:ext cx="2132442" cy="5145275"/>
            <a:chOff x="227500" y="0"/>
            <a:chExt cx="2132442" cy="5145275"/>
          </a:xfrm>
        </p:grpSpPr>
        <p:sp>
          <p:nvSpPr>
            <p:cNvPr id="143" name="Google Shape;143;p10"/>
            <p:cNvSpPr/>
            <p:nvPr/>
          </p:nvSpPr>
          <p:spPr>
            <a:xfrm>
              <a:off x="256342" y="0"/>
              <a:ext cx="2103600" cy="5143500"/>
            </a:xfrm>
            <a:prstGeom prst="parallelogram">
              <a:avLst>
                <a:gd fmla="val 75274" name="adj"/>
              </a:avLst>
            </a:prstGeom>
            <a:gradFill>
              <a:gsLst>
                <a:gs pos="0">
                  <a:schemeClr val="dk1"/>
                </a:gs>
                <a:gs pos="13000">
                  <a:schemeClr val="dk1"/>
                </a:gs>
                <a:gs pos="56000">
                  <a:srgbClr val="27252C">
                    <a:alpha val="0"/>
                  </a:srgbClr>
                </a:gs>
                <a:gs pos="100000">
                  <a:srgbClr val="27252C">
                    <a:alpha val="0"/>
                  </a:srgbClr>
                </a:gs>
              </a:gsLst>
              <a:lin ang="108014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a:off x="22750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accent6">
                  <a:alpha val="50000"/>
                </a:schemeClr>
              </a:outerShdw>
            </a:effectLst>
          </p:spPr>
        </p:sp>
      </p:grpSp>
      <p:sp>
        <p:nvSpPr>
          <p:cNvPr id="145" name="Google Shape;145;p10"/>
          <p:cNvSpPr txBox="1"/>
          <p:nvPr>
            <p:ph idx="1" type="body"/>
          </p:nvPr>
        </p:nvSpPr>
        <p:spPr>
          <a:xfrm>
            <a:off x="2976900" y="4406300"/>
            <a:ext cx="5709900" cy="519600"/>
          </a:xfrm>
          <a:prstGeom prst="rect">
            <a:avLst/>
          </a:prstGeom>
        </p:spPr>
        <p:txBody>
          <a:bodyPr anchorCtr="0" anchor="t" bIns="0" lIns="0" spcFirstLastPara="1" rIns="0" wrap="square" tIns="0">
            <a:noAutofit/>
          </a:bodyPr>
          <a:lstStyle>
            <a:lvl1pPr indent="-228600" lvl="0" marL="457200" rtl="0">
              <a:spcBef>
                <a:spcPts val="360"/>
              </a:spcBef>
              <a:spcAft>
                <a:spcPts val="600"/>
              </a:spcAft>
              <a:buSzPts val="1800"/>
              <a:buNone/>
              <a:defRPr sz="1800"/>
            </a:lvl1pPr>
          </a:lstStyle>
          <a:p/>
        </p:txBody>
      </p:sp>
      <p:sp>
        <p:nvSpPr>
          <p:cNvPr id="146" name="Google Shape;146;p10"/>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1"/>
            </a:gs>
            <a:gs pos="50000">
              <a:schemeClr val="lt1"/>
            </a:gs>
            <a:gs pos="76000">
              <a:schemeClr val="lt2"/>
            </a:gs>
            <a:gs pos="100000">
              <a:schemeClr val="lt2"/>
            </a:gs>
          </a:gsLst>
          <a:lin ang="10800025"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76900" y="836000"/>
            <a:ext cx="54642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1pPr>
            <a:lvl2pPr lvl="1"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2pPr>
            <a:lvl3pPr lvl="2"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3pPr>
            <a:lvl4pPr lvl="3"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4pPr>
            <a:lvl5pPr lvl="4"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5pPr>
            <a:lvl6pPr lvl="5"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6pPr>
            <a:lvl7pPr lvl="6"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7pPr>
            <a:lvl8pPr lvl="7"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8pPr>
            <a:lvl9pPr lvl="8" rtl="0">
              <a:lnSpc>
                <a:spcPct val="90000"/>
              </a:lnSpc>
              <a:spcBef>
                <a:spcPts val="0"/>
              </a:spcBef>
              <a:spcAft>
                <a:spcPts val="0"/>
              </a:spcAft>
              <a:buClr>
                <a:schemeClr val="dk1"/>
              </a:buClr>
              <a:buSzPts val="2800"/>
              <a:buFont typeface="IBM Plex Serif"/>
              <a:buNone/>
              <a:defRPr b="1" sz="2800">
                <a:solidFill>
                  <a:schemeClr val="dk1"/>
                </a:solidFill>
                <a:latin typeface="IBM Plex Serif"/>
                <a:ea typeface="IBM Plex Serif"/>
                <a:cs typeface="IBM Plex Serif"/>
                <a:sym typeface="IBM Plex Serif"/>
              </a:defRPr>
            </a:lvl9pPr>
          </a:lstStyle>
          <a:p/>
        </p:txBody>
      </p:sp>
      <p:sp>
        <p:nvSpPr>
          <p:cNvPr id="7" name="Google Shape;7;p1"/>
          <p:cNvSpPr txBox="1"/>
          <p:nvPr>
            <p:ph idx="1" type="body"/>
          </p:nvPr>
        </p:nvSpPr>
        <p:spPr>
          <a:xfrm>
            <a:off x="2976900" y="1506350"/>
            <a:ext cx="5464200" cy="2858700"/>
          </a:xfrm>
          <a:prstGeom prst="rect">
            <a:avLst/>
          </a:prstGeom>
          <a:noFill/>
          <a:ln>
            <a:noFill/>
          </a:ln>
        </p:spPr>
        <p:txBody>
          <a:bodyPr anchorCtr="0" anchor="t" bIns="0" lIns="0" spcFirstLastPara="1" rIns="0" wrap="square" tIns="0">
            <a:noAutofit/>
          </a:bodyPr>
          <a:lstStyle>
            <a:lvl1pPr indent="-381000" lvl="0" marL="457200" rtl="0">
              <a:spcBef>
                <a:spcPts val="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indent="-381000" lvl="1" marL="914400" rtl="0">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indent="-381000" lvl="2" marL="13716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indent="-381000" lvl="3" marL="18288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indent="-381000" lvl="4" marL="22860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indent="-381000" lvl="5" marL="27432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indent="-381000" lvl="6" marL="32004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indent="-381000" lvl="7" marL="3657600" rtl="0">
              <a:spcBef>
                <a:spcPts val="60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indent="-381000" lvl="8" marL="4114800" rtl="0">
              <a:spcBef>
                <a:spcPts val="600"/>
              </a:spcBef>
              <a:spcAft>
                <a:spcPts val="60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p:txBody>
      </p:sp>
      <p:sp>
        <p:nvSpPr>
          <p:cNvPr id="8" name="Google Shape;8;p1"/>
          <p:cNvSpPr txBox="1"/>
          <p:nvPr>
            <p:ph idx="12" type="sldNum"/>
          </p:nvPr>
        </p:nvSpPr>
        <p:spPr>
          <a:xfrm>
            <a:off x="228600" y="4718604"/>
            <a:ext cx="369900" cy="251100"/>
          </a:xfrm>
          <a:prstGeom prst="rect">
            <a:avLst/>
          </a:prstGeom>
          <a:noFill/>
          <a:ln>
            <a:noFill/>
          </a:ln>
        </p:spPr>
        <p:txBody>
          <a:bodyPr anchorCtr="0" anchor="ctr" bIns="0" lIns="0" spcFirstLastPara="1" rIns="0" wrap="square" tIns="0">
            <a:noAutofit/>
          </a:bodyPr>
          <a:lstStyle>
            <a:lvl1pPr lvl="0" rtl="0">
              <a:buNone/>
              <a:defRPr b="1">
                <a:solidFill>
                  <a:schemeClr val="lt1"/>
                </a:solidFill>
                <a:latin typeface="IBM Plex Serif"/>
                <a:ea typeface="IBM Plex Serif"/>
                <a:cs typeface="IBM Plex Serif"/>
                <a:sym typeface="IBM Plex Serif"/>
              </a:defRPr>
            </a:lvl1pPr>
            <a:lvl2pPr lvl="1" rtl="0">
              <a:buNone/>
              <a:defRPr b="1">
                <a:solidFill>
                  <a:schemeClr val="lt1"/>
                </a:solidFill>
                <a:latin typeface="IBM Plex Serif"/>
                <a:ea typeface="IBM Plex Serif"/>
                <a:cs typeface="IBM Plex Serif"/>
                <a:sym typeface="IBM Plex Serif"/>
              </a:defRPr>
            </a:lvl2pPr>
            <a:lvl3pPr lvl="2" rtl="0">
              <a:buNone/>
              <a:defRPr b="1">
                <a:solidFill>
                  <a:schemeClr val="lt1"/>
                </a:solidFill>
                <a:latin typeface="IBM Plex Serif"/>
                <a:ea typeface="IBM Plex Serif"/>
                <a:cs typeface="IBM Plex Serif"/>
                <a:sym typeface="IBM Plex Serif"/>
              </a:defRPr>
            </a:lvl3pPr>
            <a:lvl4pPr lvl="3" rtl="0">
              <a:buNone/>
              <a:defRPr b="1">
                <a:solidFill>
                  <a:schemeClr val="lt1"/>
                </a:solidFill>
                <a:latin typeface="IBM Plex Serif"/>
                <a:ea typeface="IBM Plex Serif"/>
                <a:cs typeface="IBM Plex Serif"/>
                <a:sym typeface="IBM Plex Serif"/>
              </a:defRPr>
            </a:lvl4pPr>
            <a:lvl5pPr lvl="4" rtl="0">
              <a:buNone/>
              <a:defRPr b="1">
                <a:solidFill>
                  <a:schemeClr val="lt1"/>
                </a:solidFill>
                <a:latin typeface="IBM Plex Serif"/>
                <a:ea typeface="IBM Plex Serif"/>
                <a:cs typeface="IBM Plex Serif"/>
                <a:sym typeface="IBM Plex Serif"/>
              </a:defRPr>
            </a:lvl5pPr>
            <a:lvl6pPr lvl="5" rtl="0">
              <a:buNone/>
              <a:defRPr b="1">
                <a:solidFill>
                  <a:schemeClr val="lt1"/>
                </a:solidFill>
                <a:latin typeface="IBM Plex Serif"/>
                <a:ea typeface="IBM Plex Serif"/>
                <a:cs typeface="IBM Plex Serif"/>
                <a:sym typeface="IBM Plex Serif"/>
              </a:defRPr>
            </a:lvl6pPr>
            <a:lvl7pPr lvl="6" rtl="0">
              <a:buNone/>
              <a:defRPr b="1">
                <a:solidFill>
                  <a:schemeClr val="lt1"/>
                </a:solidFill>
                <a:latin typeface="IBM Plex Serif"/>
                <a:ea typeface="IBM Plex Serif"/>
                <a:cs typeface="IBM Plex Serif"/>
                <a:sym typeface="IBM Plex Serif"/>
              </a:defRPr>
            </a:lvl7pPr>
            <a:lvl8pPr lvl="7" rtl="0">
              <a:buNone/>
              <a:defRPr b="1">
                <a:solidFill>
                  <a:schemeClr val="lt1"/>
                </a:solidFill>
                <a:latin typeface="IBM Plex Serif"/>
                <a:ea typeface="IBM Plex Serif"/>
                <a:cs typeface="IBM Plex Serif"/>
                <a:sym typeface="IBM Plex Serif"/>
              </a:defRPr>
            </a:lvl8pPr>
            <a:lvl9pPr lvl="8" rtl="0">
              <a:buNone/>
              <a:defRPr b="1">
                <a:solidFill>
                  <a:schemeClr val="lt1"/>
                </a:solidFill>
                <a:latin typeface="IBM Plex Serif"/>
                <a:ea typeface="IBM Plex Serif"/>
                <a:cs typeface="IBM Plex Serif"/>
                <a:sym typeface="IBM Plex Serif"/>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89" name="Shape 189"/>
        <p:cNvGrpSpPr/>
        <p:nvPr/>
      </p:nvGrpSpPr>
      <p:grpSpPr>
        <a:xfrm>
          <a:off x="0" y="0"/>
          <a:ext cx="0" cy="0"/>
          <a:chOff x="0" y="0"/>
          <a:chExt cx="0" cy="0"/>
        </a:xfrm>
      </p:grpSpPr>
      <p:sp>
        <p:nvSpPr>
          <p:cNvPr id="190" name="Google Shape;190;p14"/>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9pPr>
          </a:lstStyle>
          <a:p/>
        </p:txBody>
      </p:sp>
      <p:sp>
        <p:nvSpPr>
          <p:cNvPr id="191" name="Google Shape;191;p14"/>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noAutofit/>
          </a:bodyPr>
          <a:lstStyle>
            <a:lvl1pPr indent="-368300" lvl="0" marL="457200" rtl="0">
              <a:spcBef>
                <a:spcPts val="60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1pPr>
            <a:lvl2pPr indent="-368300" lvl="1" marL="914400" rtl="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2pPr>
            <a:lvl3pPr indent="-368300" lvl="2" marL="1371600" rtl="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3pPr>
            <a:lvl4pPr indent="-368300" lvl="3" marL="1828800" rtl="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4pPr>
            <a:lvl5pPr indent="-368300" lvl="4" marL="2286000" rtl="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indent="-368300" lvl="5" marL="2743200" rtl="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indent="-368300" lvl="6" marL="3200400" rtl="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indent="-368300" lvl="7" marL="3657600" rtl="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indent="-368300" lvl="8" marL="4114800" rtl="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p:txBody>
      </p:sp>
      <p:sp>
        <p:nvSpPr>
          <p:cNvPr id="192" name="Google Shape;192;p1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b="1" sz="1300">
                <a:solidFill>
                  <a:schemeClr val="lt1"/>
                </a:solidFill>
                <a:latin typeface="Montserrat"/>
                <a:ea typeface="Montserrat"/>
                <a:cs typeface="Montserrat"/>
                <a:sym typeface="Montserrat"/>
              </a:defRPr>
            </a:lvl1pPr>
            <a:lvl2pPr lvl="1" rtl="0" algn="r">
              <a:buNone/>
              <a:defRPr b="1" sz="1300">
                <a:solidFill>
                  <a:schemeClr val="lt1"/>
                </a:solidFill>
                <a:latin typeface="Montserrat"/>
                <a:ea typeface="Montserrat"/>
                <a:cs typeface="Montserrat"/>
                <a:sym typeface="Montserrat"/>
              </a:defRPr>
            </a:lvl2pPr>
            <a:lvl3pPr lvl="2" rtl="0" algn="r">
              <a:buNone/>
              <a:defRPr b="1" sz="1300">
                <a:solidFill>
                  <a:schemeClr val="lt1"/>
                </a:solidFill>
                <a:latin typeface="Montserrat"/>
                <a:ea typeface="Montserrat"/>
                <a:cs typeface="Montserrat"/>
                <a:sym typeface="Montserrat"/>
              </a:defRPr>
            </a:lvl3pPr>
            <a:lvl4pPr lvl="3" rtl="0" algn="r">
              <a:buNone/>
              <a:defRPr b="1" sz="1300">
                <a:solidFill>
                  <a:schemeClr val="lt1"/>
                </a:solidFill>
                <a:latin typeface="Montserrat"/>
                <a:ea typeface="Montserrat"/>
                <a:cs typeface="Montserrat"/>
                <a:sym typeface="Montserrat"/>
              </a:defRPr>
            </a:lvl4pPr>
            <a:lvl5pPr lvl="4" rtl="0" algn="r">
              <a:buNone/>
              <a:defRPr b="1" sz="1300">
                <a:solidFill>
                  <a:schemeClr val="lt1"/>
                </a:solidFill>
                <a:latin typeface="Montserrat"/>
                <a:ea typeface="Montserrat"/>
                <a:cs typeface="Montserrat"/>
                <a:sym typeface="Montserrat"/>
              </a:defRPr>
            </a:lvl5pPr>
            <a:lvl6pPr lvl="5" rtl="0" algn="r">
              <a:buNone/>
              <a:defRPr b="1" sz="1300">
                <a:solidFill>
                  <a:schemeClr val="lt1"/>
                </a:solidFill>
                <a:latin typeface="Montserrat"/>
                <a:ea typeface="Montserrat"/>
                <a:cs typeface="Montserrat"/>
                <a:sym typeface="Montserrat"/>
              </a:defRPr>
            </a:lvl6pPr>
            <a:lvl7pPr lvl="6" rtl="0" algn="r">
              <a:buNone/>
              <a:defRPr b="1" sz="1300">
                <a:solidFill>
                  <a:schemeClr val="lt1"/>
                </a:solidFill>
                <a:latin typeface="Montserrat"/>
                <a:ea typeface="Montserrat"/>
                <a:cs typeface="Montserrat"/>
                <a:sym typeface="Montserrat"/>
              </a:defRPr>
            </a:lvl7pPr>
            <a:lvl8pPr lvl="7" rtl="0" algn="r">
              <a:buNone/>
              <a:defRPr b="1" sz="1300">
                <a:solidFill>
                  <a:schemeClr val="lt1"/>
                </a:solidFill>
                <a:latin typeface="Montserrat"/>
                <a:ea typeface="Montserrat"/>
                <a:cs typeface="Montserrat"/>
                <a:sym typeface="Montserrat"/>
              </a:defRPr>
            </a:lvl8pPr>
            <a:lvl9pPr lvl="8" rtl="0" algn="r">
              <a:buNone/>
              <a:defRPr b="1"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youtube.com/watch?v=sQuM5e0QGLg"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hyperlink" Target="https://lm.facebook.com/l.php?u=https%3A%2F%2Fyoutu.be%2Fc5nB9X4_mhQ%3Ffbclid%3DIwAR1T3nnsJwEcxldxb1RIcKTwG5ge7ZSmIoKH0Xpc9SRTgzB4Ofv6whcz-fw&amp;h=AT3iV6YZO7fExmo2WdZR6grQNWPzyNc-Xv6mXqNjUCxicmccQo6CTBKmyWu1TcCslVb7tM6GtATWSXDFlbSULkJcg4jXpUCAy79bLa00EwWNn3dqXtMcuV0vSffSSVNRQOuwQIxqfz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twitter.com/WeinsteinEdu/status/1345132057798832128?ref_src=twsrc%5Etfw%7Ctwcamp%5Etweetembed%7Ctwterm%5E1345132057798832128%7Ctwgr%5E%7Ctwcon%5Es1_&amp;ref_url=https%3A%2F%2Fnationaltoday.com%2Fworld-autism-awareness-day%2F" TargetMode="External"/><Relationship Id="rId4" Type="http://schemas.openxmlformats.org/officeDocument/2006/relationships/image" Target="../media/image23.png"/><Relationship Id="rId5" Type="http://schemas.openxmlformats.org/officeDocument/2006/relationships/hyperlink" Target="https://anchor.fm/seniapodcast/episodes/Autism--The-4-As--Its-More-Than-Awareness-With-Guest-Stephen-Shore-ecnipl/a-a1u25me" TargetMode="External"/><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specialolympics.org/tag/autism?00000166-3656-dd8f-a1fe-b6f67a060000-page=2#:~:text=An%20internationally%20recognized%20day%20on,and%20read%20stories%20about%20Autism.&amp;text=Grace%20won%20three%20medals%20at,Games%2C%20including%20gold%20in%20swimming." TargetMode="External"/><Relationship Id="rId4" Type="http://schemas.openxmlformats.org/officeDocument/2006/relationships/image" Target="../media/image4.png"/><Relationship Id="rId5" Type="http://schemas.openxmlformats.org/officeDocument/2006/relationships/hyperlink" Target="https://stepswiththeera.com/join-our-campaign-to-take-action-for-autism-and-downs-syndrome/" TargetMode="External"/><Relationship Id="rId6" Type="http://schemas.openxmlformats.org/officeDocument/2006/relationships/image" Target="../media/image16.png"/><Relationship Id="rId7" Type="http://schemas.openxmlformats.org/officeDocument/2006/relationships/hyperlink" Target="https://www.autism-society.org/" TargetMode="External"/><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textbooks.com/blog/9-inspiring-books-for-autism-awareness-month"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youtube.com/watch?v=o8TpZk-ITiM"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www.youtube.com/watch?v=RbwRrVw-CRo"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1" name="Shape 811"/>
        <p:cNvGrpSpPr/>
        <p:nvPr/>
      </p:nvGrpSpPr>
      <p:grpSpPr>
        <a:xfrm>
          <a:off x="0" y="0"/>
          <a:ext cx="0" cy="0"/>
          <a:chOff x="0" y="0"/>
          <a:chExt cx="0" cy="0"/>
        </a:xfrm>
      </p:grpSpPr>
      <p:sp>
        <p:nvSpPr>
          <p:cNvPr id="812" name="Google Shape;812;p27"/>
          <p:cNvSpPr txBox="1"/>
          <p:nvPr>
            <p:ph idx="4294967295" type="title"/>
          </p:nvPr>
        </p:nvSpPr>
        <p:spPr>
          <a:xfrm>
            <a:off x="2077525" y="3503700"/>
            <a:ext cx="3444900" cy="13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800">
                <a:solidFill>
                  <a:srgbClr val="E69138"/>
                </a:solidFill>
              </a:rPr>
              <a:t>AUTISM AWARENESS MONTH</a:t>
            </a:r>
            <a:endParaRPr b="0" sz="2800">
              <a:solidFill>
                <a:srgbClr val="E69138"/>
              </a:solidFill>
            </a:endParaRPr>
          </a:p>
        </p:txBody>
      </p:sp>
      <p:sp>
        <p:nvSpPr>
          <p:cNvPr id="813" name="Google Shape;813;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814" name="Google Shape;814;p27"/>
          <p:cNvPicPr preferRelativeResize="0"/>
          <p:nvPr/>
        </p:nvPicPr>
        <p:blipFill>
          <a:blip r:embed="rId4">
            <a:alphaModFix/>
          </a:blip>
          <a:stretch>
            <a:fillRect/>
          </a:stretch>
        </p:blipFill>
        <p:spPr>
          <a:xfrm>
            <a:off x="-98926" y="3243949"/>
            <a:ext cx="1899501" cy="1899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36"/>
          <p:cNvSpPr/>
          <p:nvPr/>
        </p:nvSpPr>
        <p:spPr>
          <a:xfrm>
            <a:off x="1501550" y="1382663"/>
            <a:ext cx="3532500" cy="22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2"/>
                </a:solidFill>
                <a:latin typeface="IBM Plex Sans Light"/>
                <a:ea typeface="IBM Plex Sans Light"/>
                <a:cs typeface="IBM Plex Sans Light"/>
                <a:sym typeface="IBM Plex Sans Light"/>
              </a:rPr>
              <a:t>Place your screenshot here</a:t>
            </a:r>
            <a:endParaRPr sz="1000">
              <a:solidFill>
                <a:schemeClr val="lt2"/>
              </a:solidFill>
              <a:latin typeface="IBM Plex Sans Light"/>
              <a:ea typeface="IBM Plex Sans Light"/>
              <a:cs typeface="IBM Plex Sans Light"/>
              <a:sym typeface="IBM Plex Sans Light"/>
            </a:endParaRPr>
          </a:p>
        </p:txBody>
      </p:sp>
      <p:sp>
        <p:nvSpPr>
          <p:cNvPr id="902" name="Google Shape;902;p36"/>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pSp>
        <p:nvGrpSpPr>
          <p:cNvPr id="903" name="Google Shape;903;p36"/>
          <p:cNvGrpSpPr/>
          <p:nvPr/>
        </p:nvGrpSpPr>
        <p:grpSpPr>
          <a:xfrm>
            <a:off x="996727" y="249895"/>
            <a:ext cx="5905237" cy="4136507"/>
            <a:chOff x="1177450" y="241631"/>
            <a:chExt cx="6173152" cy="3616776"/>
          </a:xfrm>
        </p:grpSpPr>
        <p:sp>
          <p:nvSpPr>
            <p:cNvPr id="904" name="Google Shape;904;p36"/>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36"/>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36"/>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36"/>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08" name="Google Shape;908;p36"/>
          <p:cNvSpPr txBox="1"/>
          <p:nvPr>
            <p:ph idx="4294967295" type="body"/>
          </p:nvPr>
        </p:nvSpPr>
        <p:spPr>
          <a:xfrm>
            <a:off x="6496400" y="1078025"/>
            <a:ext cx="2525400" cy="285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000">
                <a:solidFill>
                  <a:schemeClr val="lt1"/>
                </a:solidFill>
              </a:rPr>
              <a:t>We are all different and that’s awesome!</a:t>
            </a:r>
            <a:endParaRPr sz="2000">
              <a:solidFill>
                <a:schemeClr val="lt1"/>
              </a:solidFill>
            </a:endParaRPr>
          </a:p>
          <a:p>
            <a:pPr indent="0" lvl="0" marL="0" rtl="0" algn="l">
              <a:spcBef>
                <a:spcPts val="600"/>
              </a:spcBef>
              <a:spcAft>
                <a:spcPts val="0"/>
              </a:spcAft>
              <a:buNone/>
            </a:pPr>
            <a:r>
              <a:t/>
            </a:r>
            <a:endParaRPr sz="2000">
              <a:solidFill>
                <a:schemeClr val="lt1"/>
              </a:solidFill>
            </a:endParaRPr>
          </a:p>
          <a:p>
            <a:pPr indent="0" lvl="0" marL="0" rtl="0" algn="l">
              <a:spcBef>
                <a:spcPts val="600"/>
              </a:spcBef>
              <a:spcAft>
                <a:spcPts val="600"/>
              </a:spcAft>
              <a:buNone/>
            </a:pPr>
            <a:r>
              <a:rPr lang="en" sz="2000">
                <a:solidFill>
                  <a:schemeClr val="lt1"/>
                </a:solidFill>
              </a:rPr>
              <a:t>Audience: MS/HS</a:t>
            </a:r>
            <a:endParaRPr sz="2000">
              <a:solidFill>
                <a:schemeClr val="lt1"/>
              </a:solidFill>
            </a:endParaRPr>
          </a:p>
        </p:txBody>
      </p:sp>
      <p:sp>
        <p:nvSpPr>
          <p:cNvPr id="909" name="Google Shape;909;p36"/>
          <p:cNvSpPr/>
          <p:nvPr/>
        </p:nvSpPr>
        <p:spPr>
          <a:xfrm>
            <a:off x="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dk1">
                <a:alpha val="50000"/>
              </a:schemeClr>
            </a:outerShdw>
          </a:effectLst>
        </p:spPr>
      </p:sp>
      <p:pic>
        <p:nvPicPr>
          <p:cNvPr descr="What is it that makes you different? What makes you jump out of bed? Cole Blakeway, a messy ten year old teaches us the value of celebrating differences as he describes his beautiful friendship with Steven, a 44 year old man with Autism.  In a world that gravitates to being the same, Cole Blakeway reminds us that we are all different and that's AWESOME!   This talk was given at a TEDx event using the TED conference format but independently organized by a local community. Learn more at https://www.ted.com/tedx" id="910" name="Google Shape;910;p36" title="We Are All Different - and THAT'S AWESOME! | Cole Blakeway | TEDxWestVancouverED">
            <a:hlinkClick r:id="rId3"/>
          </p:cNvPr>
          <p:cNvPicPr preferRelativeResize="0"/>
          <p:nvPr/>
        </p:nvPicPr>
        <p:blipFill>
          <a:blip r:embed="rId4">
            <a:alphaModFix/>
          </a:blip>
          <a:stretch>
            <a:fillRect/>
          </a:stretch>
        </p:blipFill>
        <p:spPr>
          <a:xfrm>
            <a:off x="1663350" y="5077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pic>
        <p:nvPicPr>
          <p:cNvPr id="915" name="Google Shape;915;p37"/>
          <p:cNvPicPr preferRelativeResize="0"/>
          <p:nvPr/>
        </p:nvPicPr>
        <p:blipFill>
          <a:blip r:embed="rId3">
            <a:alphaModFix/>
          </a:blip>
          <a:stretch>
            <a:fillRect/>
          </a:stretch>
        </p:blipFill>
        <p:spPr>
          <a:xfrm>
            <a:off x="142750" y="152400"/>
            <a:ext cx="5772054"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38"/>
          <p:cNvSpPr txBox="1"/>
          <p:nvPr>
            <p:ph type="title"/>
          </p:nvPr>
        </p:nvSpPr>
        <p:spPr>
          <a:xfrm>
            <a:off x="3609500" y="0"/>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3C78D8"/>
                </a:solidFill>
              </a:rPr>
              <a:t>How does it work?</a:t>
            </a:r>
            <a:endParaRPr>
              <a:solidFill>
                <a:srgbClr val="3C78D8"/>
              </a:solidFill>
            </a:endParaRPr>
          </a:p>
        </p:txBody>
      </p:sp>
      <p:sp>
        <p:nvSpPr>
          <p:cNvPr id="921" name="Google Shape;921;p38"/>
          <p:cNvSpPr txBox="1"/>
          <p:nvPr>
            <p:ph idx="1" type="body"/>
          </p:nvPr>
        </p:nvSpPr>
        <p:spPr>
          <a:xfrm>
            <a:off x="2773975" y="803250"/>
            <a:ext cx="6129600" cy="3537000"/>
          </a:xfrm>
          <a:prstGeom prst="rect">
            <a:avLst/>
          </a:prstGeom>
        </p:spPr>
        <p:txBody>
          <a:bodyPr anchorCtr="0" anchor="t" bIns="91425" lIns="91425" spcFirstLastPara="1" rIns="91425" wrap="square" tIns="91425">
            <a:noAutofit/>
          </a:bodyPr>
          <a:lstStyle/>
          <a:p>
            <a:pPr indent="0" lvl="0" marL="0" rtl="0" algn="l">
              <a:lnSpc>
                <a:spcPct val="144444"/>
              </a:lnSpc>
              <a:spcBef>
                <a:spcPts val="0"/>
              </a:spcBef>
              <a:spcAft>
                <a:spcPts val="0"/>
              </a:spcAft>
              <a:buClr>
                <a:schemeClr val="dk1"/>
              </a:buClr>
              <a:buSzPts val="1100"/>
              <a:buFont typeface="Arial"/>
              <a:buNone/>
            </a:pPr>
            <a:r>
              <a:rPr lang="en" sz="1350">
                <a:solidFill>
                  <a:srgbClr val="1C4587"/>
                </a:solidFill>
                <a:latin typeface="Montserrat"/>
                <a:ea typeface="Montserrat"/>
                <a:cs typeface="Montserrat"/>
                <a:sym typeface="Montserrat"/>
              </a:rPr>
              <a:t>Every day the autism community adapts to a world which is often not designed to meet its needs. Small changes in how people think and act can be the difference between the autism community being able to participate or not. We want to show wider society what these changes are and how they can be implemented.</a:t>
            </a:r>
            <a:endParaRPr sz="1350">
              <a:solidFill>
                <a:srgbClr val="1C4587"/>
              </a:solidFill>
              <a:latin typeface="Montserrat"/>
              <a:ea typeface="Montserrat"/>
              <a:cs typeface="Montserrat"/>
              <a:sym typeface="Montserrat"/>
            </a:endParaRPr>
          </a:p>
          <a:p>
            <a:pPr indent="0" lvl="0" marL="0" rtl="0" algn="l">
              <a:lnSpc>
                <a:spcPct val="144444"/>
              </a:lnSpc>
              <a:spcBef>
                <a:spcPts val="1900"/>
              </a:spcBef>
              <a:spcAft>
                <a:spcPts val="0"/>
              </a:spcAft>
              <a:buClr>
                <a:schemeClr val="dk1"/>
              </a:buClr>
              <a:buSzPts val="1100"/>
              <a:buFont typeface="Arial"/>
              <a:buNone/>
            </a:pPr>
            <a:r>
              <a:rPr lang="en" sz="1350">
                <a:solidFill>
                  <a:srgbClr val="1C4587"/>
                </a:solidFill>
                <a:latin typeface="Montserrat"/>
                <a:ea typeface="Montserrat"/>
                <a:cs typeface="Montserrat"/>
                <a:sym typeface="Montserrat"/>
              </a:rPr>
              <a:t>Starting on April 1, we will share one simple action per day which you can undertake in order to be more autism-friendly. We will begin with simple behaviours right through to significant measures which can be put in place to make an impactful change.</a:t>
            </a:r>
            <a:endParaRPr sz="1350">
              <a:solidFill>
                <a:srgbClr val="1C4587"/>
              </a:solidFill>
              <a:latin typeface="Montserrat"/>
              <a:ea typeface="Montserrat"/>
              <a:cs typeface="Montserrat"/>
              <a:sym typeface="Montserrat"/>
            </a:endParaRPr>
          </a:p>
          <a:p>
            <a:pPr indent="0" lvl="0" marL="0" rtl="0" algn="l">
              <a:spcBef>
                <a:spcPts val="1900"/>
              </a:spcBef>
              <a:spcAft>
                <a:spcPts val="0"/>
              </a:spcAft>
              <a:buClr>
                <a:schemeClr val="dk1"/>
              </a:buClr>
              <a:buSzPts val="1100"/>
              <a:buFont typeface="Arial"/>
              <a:buNone/>
            </a:pPr>
            <a:r>
              <a:t/>
            </a:r>
            <a:endParaRPr b="1" sz="1100"/>
          </a:p>
        </p:txBody>
      </p:sp>
      <p:sp>
        <p:nvSpPr>
          <p:cNvPr id="922" name="Google Shape;922;p3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23" name="Google Shape;923;p38"/>
          <p:cNvPicPr preferRelativeResize="0"/>
          <p:nvPr/>
        </p:nvPicPr>
        <p:blipFill>
          <a:blip r:embed="rId3">
            <a:alphaModFix/>
          </a:blip>
          <a:stretch>
            <a:fillRect/>
          </a:stretch>
        </p:blipFill>
        <p:spPr>
          <a:xfrm>
            <a:off x="135350" y="2518700"/>
            <a:ext cx="2179650" cy="1276200"/>
          </a:xfrm>
          <a:prstGeom prst="rect">
            <a:avLst/>
          </a:prstGeom>
          <a:noFill/>
          <a:ln>
            <a:noFill/>
          </a:ln>
        </p:spPr>
      </p:pic>
      <p:sp>
        <p:nvSpPr>
          <p:cNvPr id="924" name="Google Shape;924;p38"/>
          <p:cNvSpPr txBox="1"/>
          <p:nvPr/>
        </p:nvSpPr>
        <p:spPr>
          <a:xfrm>
            <a:off x="132725" y="3794900"/>
            <a:ext cx="27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9900"/>
                </a:solidFill>
                <a:latin typeface="Montserrat"/>
                <a:ea typeface="Montserrat"/>
                <a:cs typeface="Montserrat"/>
                <a:sym typeface="Montserrat"/>
              </a:rPr>
              <a:t>Inspired by As I am Ireland</a:t>
            </a:r>
            <a:endParaRPr b="1">
              <a:solidFill>
                <a:srgbClr val="FF99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39"/>
          <p:cNvSpPr txBox="1"/>
          <p:nvPr>
            <p:ph type="title"/>
          </p:nvPr>
        </p:nvSpPr>
        <p:spPr>
          <a:xfrm>
            <a:off x="3609500" y="0"/>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does it work?</a:t>
            </a:r>
            <a:endParaRPr/>
          </a:p>
        </p:txBody>
      </p:sp>
      <p:sp>
        <p:nvSpPr>
          <p:cNvPr id="930" name="Google Shape;930;p39"/>
          <p:cNvSpPr txBox="1"/>
          <p:nvPr>
            <p:ph idx="2" type="body"/>
          </p:nvPr>
        </p:nvSpPr>
        <p:spPr>
          <a:xfrm>
            <a:off x="617400" y="3193950"/>
            <a:ext cx="6207600" cy="16971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1750">
                <a:solidFill>
                  <a:srgbClr val="1C4587"/>
                </a:solidFill>
                <a:highlight>
                  <a:srgbClr val="FFFFFF"/>
                </a:highlight>
                <a:latin typeface="Montserrat"/>
                <a:ea typeface="Montserrat"/>
                <a:cs typeface="Montserrat"/>
                <a:sym typeface="Montserrat"/>
              </a:rPr>
              <a:t>#</a:t>
            </a:r>
            <a:r>
              <a:rPr lang="en" sz="1750">
                <a:solidFill>
                  <a:srgbClr val="1C4587"/>
                </a:solidFill>
                <a:highlight>
                  <a:srgbClr val="FFFFFF"/>
                </a:highlight>
                <a:latin typeface="Montserrat"/>
                <a:ea typeface="Montserrat"/>
                <a:cs typeface="Montserrat"/>
                <a:sym typeface="Montserrat"/>
              </a:rPr>
              <a:t>SENIAcommunity extends an open invitation for you to take on our 29 Day Challenge, we want to see your posts, comments, pics and videos. Whether you join us on day one, five or for the whole 29, we want to see you getting involved!</a:t>
            </a:r>
            <a:endParaRPr sz="1500">
              <a:solidFill>
                <a:srgbClr val="1C4587"/>
              </a:solidFill>
            </a:endParaRPr>
          </a:p>
          <a:p>
            <a:pPr indent="0" lvl="0" marL="0" rtl="0" algn="l">
              <a:spcBef>
                <a:spcPts val="1000"/>
              </a:spcBef>
              <a:spcAft>
                <a:spcPts val="0"/>
              </a:spcAft>
              <a:buClr>
                <a:schemeClr val="dk1"/>
              </a:buClr>
              <a:buSzPts val="1100"/>
              <a:buFont typeface="Arial"/>
              <a:buNone/>
            </a:pPr>
            <a:r>
              <a:t/>
            </a:r>
            <a:endParaRPr sz="1100">
              <a:solidFill>
                <a:schemeClr val="accent2"/>
              </a:solidFill>
            </a:endParaRPr>
          </a:p>
          <a:p>
            <a:pPr indent="0" lvl="0" marL="0" rtl="0" algn="l">
              <a:spcBef>
                <a:spcPts val="1000"/>
              </a:spcBef>
              <a:spcAft>
                <a:spcPts val="1000"/>
              </a:spcAft>
              <a:buNone/>
            </a:pPr>
            <a:r>
              <a:t/>
            </a:r>
            <a:endParaRPr sz="1100">
              <a:solidFill>
                <a:schemeClr val="accent2"/>
              </a:solidFill>
            </a:endParaRPr>
          </a:p>
        </p:txBody>
      </p:sp>
      <p:sp>
        <p:nvSpPr>
          <p:cNvPr id="931" name="Google Shape;931;p3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32" name="Google Shape;932;p39"/>
          <p:cNvPicPr preferRelativeResize="0"/>
          <p:nvPr/>
        </p:nvPicPr>
        <p:blipFill>
          <a:blip r:embed="rId3">
            <a:alphaModFix/>
          </a:blip>
          <a:stretch>
            <a:fillRect/>
          </a:stretch>
        </p:blipFill>
        <p:spPr>
          <a:xfrm>
            <a:off x="2912900" y="668100"/>
            <a:ext cx="4811026" cy="237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40"/>
          <p:cNvSpPr txBox="1"/>
          <p:nvPr>
            <p:ph type="title"/>
          </p:nvPr>
        </p:nvSpPr>
        <p:spPr>
          <a:xfrm>
            <a:off x="3359450" y="272325"/>
            <a:ext cx="5262600" cy="68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Join the challenge!</a:t>
            </a:r>
            <a:endParaRPr/>
          </a:p>
        </p:txBody>
      </p:sp>
      <p:sp>
        <p:nvSpPr>
          <p:cNvPr id="938" name="Google Shape;938;p4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39" name="Google Shape;939;p40"/>
          <p:cNvSpPr txBox="1"/>
          <p:nvPr>
            <p:ph idx="1" type="body"/>
          </p:nvPr>
        </p:nvSpPr>
        <p:spPr>
          <a:xfrm>
            <a:off x="916225" y="1560450"/>
            <a:ext cx="6193800" cy="278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t/>
            </a:r>
            <a:endParaRPr b="1" sz="1500">
              <a:solidFill>
                <a:srgbClr val="E69138"/>
              </a:solidFill>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rPr lang="en" sz="1350">
                <a:solidFill>
                  <a:srgbClr val="0B5394"/>
                </a:solidFill>
                <a:highlight>
                  <a:srgbClr val="FFFFFF"/>
                </a:highlight>
                <a:latin typeface="Montserrat"/>
                <a:ea typeface="Montserrat"/>
                <a:cs typeface="Montserrat"/>
                <a:sym typeface="Montserrat"/>
              </a:rPr>
              <a:t>Each day we will share the  Challenge on our website and social media platforms along with supporting material such as tools, videos or blogs on why they are important</a:t>
            </a:r>
            <a:endParaRPr sz="1500">
              <a:solidFill>
                <a:srgbClr val="0B5394"/>
              </a:solidFill>
              <a:highlight>
                <a:srgbClr val="FFFFFF"/>
              </a:highlight>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t/>
            </a:r>
            <a:endParaRPr b="1" sz="1500">
              <a:solidFill>
                <a:srgbClr val="0B5394"/>
              </a:solidFill>
              <a:highlight>
                <a:srgbClr val="FFFFFF"/>
              </a:highlight>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rPr b="1" lang="en" sz="1500">
                <a:solidFill>
                  <a:srgbClr val="0B5394"/>
                </a:solidFill>
                <a:highlight>
                  <a:srgbClr val="FFFFFF"/>
                </a:highlight>
                <a:latin typeface="Saira Semi Condensed"/>
                <a:ea typeface="Saira Semi Condensed"/>
                <a:cs typeface="Saira Semi Condensed"/>
                <a:sym typeface="Saira Semi Condensed"/>
              </a:rPr>
              <a:t>Facebook - </a:t>
            </a:r>
            <a:r>
              <a:rPr lang="en" sz="1500">
                <a:solidFill>
                  <a:srgbClr val="0B5394"/>
                </a:solidFill>
                <a:highlight>
                  <a:schemeClr val="lt1"/>
                </a:highlight>
                <a:latin typeface="Saira Semi Condensed"/>
                <a:ea typeface="Saira Semi Condensed"/>
                <a:cs typeface="Saira Semi Condensed"/>
                <a:sym typeface="Saira Semi Condensed"/>
              </a:rPr>
              <a:t>SENIA International</a:t>
            </a:r>
            <a:endParaRPr sz="1500">
              <a:solidFill>
                <a:srgbClr val="0B5394"/>
              </a:solidFill>
              <a:highlight>
                <a:srgbClr val="FFFFFF"/>
              </a:highlight>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rPr b="1" lang="en" sz="1500">
                <a:solidFill>
                  <a:srgbClr val="0B5394"/>
                </a:solidFill>
                <a:highlight>
                  <a:srgbClr val="FFFFFF"/>
                </a:highlight>
                <a:latin typeface="Saira Semi Condensed"/>
                <a:ea typeface="Saira Semi Condensed"/>
                <a:cs typeface="Saira Semi Condensed"/>
                <a:sym typeface="Saira Semi Condensed"/>
              </a:rPr>
              <a:t>Twitter - </a:t>
            </a:r>
            <a:r>
              <a:rPr lang="en" sz="1500">
                <a:solidFill>
                  <a:srgbClr val="0B5394"/>
                </a:solidFill>
                <a:highlight>
                  <a:schemeClr val="lt1"/>
                </a:highlight>
                <a:latin typeface="Saira Semi Condensed"/>
                <a:ea typeface="Saira Semi Condensed"/>
                <a:cs typeface="Saira Semi Condensed"/>
                <a:sym typeface="Saira Semi Condensed"/>
              </a:rPr>
              <a:t>seniaworldwide</a:t>
            </a:r>
            <a:endParaRPr b="1" sz="1500">
              <a:solidFill>
                <a:srgbClr val="0B5394"/>
              </a:solidFill>
              <a:highlight>
                <a:srgbClr val="FFFFFF"/>
              </a:highlight>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rPr b="1" lang="en" sz="1500">
                <a:solidFill>
                  <a:srgbClr val="0B5394"/>
                </a:solidFill>
                <a:highlight>
                  <a:srgbClr val="FFFFFF"/>
                </a:highlight>
                <a:latin typeface="Saira Semi Condensed"/>
                <a:ea typeface="Saira Semi Condensed"/>
                <a:cs typeface="Saira Semi Condensed"/>
                <a:sym typeface="Saira Semi Condensed"/>
              </a:rPr>
              <a:t>Instagram - </a:t>
            </a:r>
            <a:r>
              <a:rPr lang="en" sz="1500">
                <a:solidFill>
                  <a:srgbClr val="0B5394"/>
                </a:solidFill>
                <a:highlight>
                  <a:schemeClr val="lt1"/>
                </a:highlight>
                <a:latin typeface="Saira Semi Condensed"/>
                <a:ea typeface="Saira Semi Condensed"/>
                <a:cs typeface="Saira Semi Condensed"/>
                <a:sym typeface="Saira Semi Condensed"/>
              </a:rPr>
              <a:t>seniainternational</a:t>
            </a:r>
            <a:endParaRPr b="1" sz="1500">
              <a:solidFill>
                <a:srgbClr val="0B5394"/>
              </a:solidFill>
              <a:highlight>
                <a:srgbClr val="FFFFFF"/>
              </a:highlight>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rPr lang="en" sz="1500">
                <a:solidFill>
                  <a:srgbClr val="3D4246"/>
                </a:solidFill>
                <a:highlight>
                  <a:srgbClr val="FFFFFF"/>
                </a:highlight>
                <a:latin typeface="Saira Semi Condensed"/>
                <a:ea typeface="Saira Semi Condensed"/>
                <a:cs typeface="Saira Semi Condensed"/>
                <a:sym typeface="Saira Semi Condensed"/>
              </a:rPr>
              <a:t> </a:t>
            </a:r>
            <a:endParaRPr sz="1500">
              <a:solidFill>
                <a:srgbClr val="3D4246"/>
              </a:solidFill>
              <a:highlight>
                <a:srgbClr val="FFFFFF"/>
              </a:highlight>
              <a:latin typeface="Saira Semi Condensed"/>
              <a:ea typeface="Saira Semi Condensed"/>
              <a:cs typeface="Saira Semi Condensed"/>
              <a:sym typeface="Saira Semi Condensed"/>
            </a:endParaRPr>
          </a:p>
          <a:p>
            <a:pPr indent="0" lvl="0" marL="0" rtl="0" algn="l">
              <a:lnSpc>
                <a:spcPct val="115000"/>
              </a:lnSpc>
              <a:spcBef>
                <a:spcPts val="600"/>
              </a:spcBef>
              <a:spcAft>
                <a:spcPts val="0"/>
              </a:spcAft>
              <a:buNone/>
            </a:pPr>
            <a:r>
              <a:rPr lang="en" sz="1500">
                <a:solidFill>
                  <a:srgbClr val="1C4587"/>
                </a:solidFill>
                <a:highlight>
                  <a:srgbClr val="FFFFFF"/>
                </a:highlight>
                <a:latin typeface="Saira Semi Condensed"/>
                <a:ea typeface="Saira Semi Condensed"/>
                <a:cs typeface="Saira Semi Condensed"/>
                <a:sym typeface="Saira Semi Condensed"/>
              </a:rPr>
              <a:t>Use the hashtags  </a:t>
            </a:r>
            <a:r>
              <a:rPr b="1" lang="en" sz="1500">
                <a:solidFill>
                  <a:srgbClr val="1C4587"/>
                </a:solidFill>
                <a:highlight>
                  <a:srgbClr val="FFFFFF"/>
                </a:highlight>
                <a:latin typeface="Saira Semi Condensed"/>
                <a:ea typeface="Saira Semi Condensed"/>
                <a:cs typeface="Saira Semi Condensed"/>
                <a:sym typeface="Saira Semi Condensed"/>
              </a:rPr>
              <a:t>#AsIam #SENIACommunity </a:t>
            </a:r>
            <a:r>
              <a:rPr lang="en" sz="1500">
                <a:solidFill>
                  <a:srgbClr val="1C4587"/>
                </a:solidFill>
                <a:highlight>
                  <a:srgbClr val="FFFFFF"/>
                </a:highlight>
                <a:latin typeface="Saira Semi Condensed"/>
                <a:ea typeface="Saira Semi Condensed"/>
                <a:cs typeface="Saira Semi Condensed"/>
                <a:sym typeface="Saira Semi Condensed"/>
              </a:rPr>
              <a:t>to show your support.</a:t>
            </a:r>
            <a:endParaRPr b="1" sz="1500">
              <a:solidFill>
                <a:srgbClr val="1C4587"/>
              </a:solidFill>
              <a:latin typeface="Saira Semi Condensed"/>
              <a:ea typeface="Saira Semi Condensed"/>
              <a:cs typeface="Saira Semi Condensed"/>
              <a:sym typeface="Saira Semi Condensed"/>
            </a:endParaRPr>
          </a:p>
          <a:p>
            <a:pPr indent="0" lvl="0" marL="0" rtl="0" algn="l">
              <a:spcBef>
                <a:spcPts val="600"/>
              </a:spcBef>
              <a:spcAft>
                <a:spcPts val="0"/>
              </a:spcAft>
              <a:buClr>
                <a:schemeClr val="dk1"/>
              </a:buClr>
              <a:buSzPts val="1100"/>
              <a:buFont typeface="Arial"/>
              <a:buNone/>
            </a:pPr>
            <a:r>
              <a:t/>
            </a:r>
            <a:endParaRPr sz="1200">
              <a:solidFill>
                <a:srgbClr val="000000"/>
              </a:solidFill>
              <a:highlight>
                <a:srgbClr val="FFFFFF"/>
              </a:highlight>
              <a:latin typeface="Saira Semi Condensed"/>
              <a:ea typeface="Saira Semi Condensed"/>
              <a:cs typeface="Saira Semi Condensed"/>
              <a:sym typeface="Saira Semi Condensed"/>
            </a:endParaRPr>
          </a:p>
          <a:p>
            <a:pPr indent="0" lvl="0" marL="0" rtl="0" algn="l">
              <a:lnSpc>
                <a:spcPct val="100000"/>
              </a:lnSpc>
              <a:spcBef>
                <a:spcPts val="600"/>
              </a:spcBef>
              <a:spcAft>
                <a:spcPts val="0"/>
              </a:spcAft>
              <a:buNone/>
            </a:pPr>
            <a:r>
              <a:t/>
            </a:r>
            <a:endParaRPr sz="1200">
              <a:solidFill>
                <a:srgbClr val="000000"/>
              </a:solidFill>
              <a:highlight>
                <a:srgbClr val="FFFFFF"/>
              </a:highlight>
              <a:latin typeface="Saira Semi Condensed"/>
              <a:ea typeface="Saira Semi Condensed"/>
              <a:cs typeface="Saira Semi Condensed"/>
              <a:sym typeface="Saira Semi Condensed"/>
            </a:endParaRPr>
          </a:p>
          <a:p>
            <a:pPr indent="0" lvl="0" marL="0" rtl="0" algn="l">
              <a:spcBef>
                <a:spcPts val="600"/>
              </a:spcBef>
              <a:spcAft>
                <a:spcPts val="0"/>
              </a:spcAft>
              <a:buClr>
                <a:schemeClr val="dk1"/>
              </a:buClr>
              <a:buSzPts val="1100"/>
              <a:buFont typeface="Arial"/>
              <a:buNone/>
            </a:pPr>
            <a:r>
              <a:t/>
            </a:r>
            <a:endParaRPr sz="1200">
              <a:solidFill>
                <a:srgbClr val="000000"/>
              </a:solidFill>
              <a:highlight>
                <a:srgbClr val="FFFFFF"/>
              </a:highlight>
              <a:latin typeface="Saira Semi Condensed"/>
              <a:ea typeface="Saira Semi Condensed"/>
              <a:cs typeface="Saira Semi Condensed"/>
              <a:sym typeface="Saira Semi Condensed"/>
            </a:endParaRPr>
          </a:p>
        </p:txBody>
      </p:sp>
      <p:pic>
        <p:nvPicPr>
          <p:cNvPr descr="How to Master Social Media for Your Bed &amp; Breakfast" id="940" name="Google Shape;940;p40"/>
          <p:cNvPicPr preferRelativeResize="0"/>
          <p:nvPr/>
        </p:nvPicPr>
        <p:blipFill>
          <a:blip r:embed="rId3">
            <a:alphaModFix/>
          </a:blip>
          <a:stretch>
            <a:fillRect/>
          </a:stretch>
        </p:blipFill>
        <p:spPr>
          <a:xfrm>
            <a:off x="6176950" y="1434750"/>
            <a:ext cx="2967050" cy="19310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FFFFFF">
                <a:alpha val="0"/>
              </a:srgbClr>
            </a:gs>
          </a:gsLst>
          <a:lin ang="5400700" scaled="0"/>
        </a:gradFill>
      </p:bgPr>
    </p:bg>
    <p:spTree>
      <p:nvGrpSpPr>
        <p:cNvPr id="944" name="Shape 944"/>
        <p:cNvGrpSpPr/>
        <p:nvPr/>
      </p:nvGrpSpPr>
      <p:grpSpPr>
        <a:xfrm>
          <a:off x="0" y="0"/>
          <a:ext cx="0" cy="0"/>
          <a:chOff x="0" y="0"/>
          <a:chExt cx="0" cy="0"/>
        </a:xfrm>
      </p:grpSpPr>
      <p:sp>
        <p:nvSpPr>
          <p:cNvPr id="945" name="Google Shape;945;p41"/>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946" name="Google Shape;946;p41"/>
          <p:cNvPicPr preferRelativeResize="0"/>
          <p:nvPr/>
        </p:nvPicPr>
        <p:blipFill>
          <a:blip r:embed="rId3">
            <a:alphaModFix/>
          </a:blip>
          <a:stretch>
            <a:fillRect/>
          </a:stretch>
        </p:blipFill>
        <p:spPr>
          <a:xfrm>
            <a:off x="3648625" y="408525"/>
            <a:ext cx="3486150" cy="3638550"/>
          </a:xfrm>
          <a:prstGeom prst="rect">
            <a:avLst/>
          </a:prstGeom>
          <a:noFill/>
          <a:ln>
            <a:noFill/>
          </a:ln>
        </p:spPr>
      </p:pic>
      <p:pic>
        <p:nvPicPr>
          <p:cNvPr id="947" name="Google Shape;947;p41"/>
          <p:cNvPicPr preferRelativeResize="0"/>
          <p:nvPr/>
        </p:nvPicPr>
        <p:blipFill>
          <a:blip r:embed="rId4">
            <a:alphaModFix/>
          </a:blip>
          <a:stretch>
            <a:fillRect/>
          </a:stretch>
        </p:blipFill>
        <p:spPr>
          <a:xfrm>
            <a:off x="6141375" y="3735650"/>
            <a:ext cx="3002626" cy="131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28"/>
          <p:cNvSpPr txBox="1"/>
          <p:nvPr>
            <p:ph idx="4294967295" type="ctrTitle"/>
          </p:nvPr>
        </p:nvSpPr>
        <p:spPr>
          <a:xfrm>
            <a:off x="270375" y="255700"/>
            <a:ext cx="3954900" cy="9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B5394"/>
                </a:solidFill>
              </a:rPr>
              <a:t>What is World Autism Awareness Month?</a:t>
            </a:r>
            <a:endParaRPr>
              <a:solidFill>
                <a:srgbClr val="0B5394"/>
              </a:solidFill>
            </a:endParaRPr>
          </a:p>
        </p:txBody>
      </p:sp>
      <p:sp>
        <p:nvSpPr>
          <p:cNvPr id="820" name="Google Shape;820;p28"/>
          <p:cNvSpPr txBox="1"/>
          <p:nvPr>
            <p:ph idx="4294967295" type="subTitle"/>
          </p:nvPr>
        </p:nvSpPr>
        <p:spPr>
          <a:xfrm>
            <a:off x="270375" y="1374275"/>
            <a:ext cx="4309200" cy="258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800">
                <a:solidFill>
                  <a:srgbClr val="3D85C6"/>
                </a:solidFill>
                <a:latin typeface="IBM Plex Sans"/>
                <a:ea typeface="IBM Plex Sans"/>
                <a:cs typeface="IBM Plex Sans"/>
                <a:sym typeface="IBM Plex Sans"/>
              </a:rPr>
              <a:t>World Autism Awareness Month r</a:t>
            </a:r>
            <a:r>
              <a:rPr lang="en" sz="1800">
                <a:solidFill>
                  <a:srgbClr val="3D85C6"/>
                </a:solidFill>
                <a:latin typeface="IBM Plex Sans"/>
                <a:ea typeface="IBM Plex Sans"/>
                <a:cs typeface="IBM Plex Sans"/>
                <a:sym typeface="IBM Plex Sans"/>
              </a:rPr>
              <a:t>ecognizes and spreads awareness for the rights of people with autism</a:t>
            </a:r>
            <a:endParaRPr sz="1800">
              <a:solidFill>
                <a:srgbClr val="3D85C6"/>
              </a:solidFill>
              <a:latin typeface="IBM Plex Sans"/>
              <a:ea typeface="IBM Plex Sans"/>
              <a:cs typeface="IBM Plex Sans"/>
              <a:sym typeface="IBM Plex Sans"/>
            </a:endParaRPr>
          </a:p>
          <a:p>
            <a:pPr indent="0" lvl="0" marL="0" rtl="0" algn="l">
              <a:spcBef>
                <a:spcPts val="600"/>
              </a:spcBef>
              <a:spcAft>
                <a:spcPts val="0"/>
              </a:spcAft>
              <a:buClr>
                <a:schemeClr val="dk1"/>
              </a:buClr>
              <a:buSzPts val="1100"/>
              <a:buFont typeface="Arial"/>
              <a:buNone/>
            </a:pPr>
            <a:r>
              <a:t/>
            </a:r>
            <a:endParaRPr sz="1800">
              <a:solidFill>
                <a:srgbClr val="3D85C6"/>
              </a:solidFill>
              <a:latin typeface="IBM Plex Sans"/>
              <a:ea typeface="IBM Plex Sans"/>
              <a:cs typeface="IBM Plex Sans"/>
              <a:sym typeface="IBM Plex Sans"/>
            </a:endParaRPr>
          </a:p>
          <a:p>
            <a:pPr indent="0" lvl="0" marL="0" rtl="0" algn="l">
              <a:spcBef>
                <a:spcPts val="600"/>
              </a:spcBef>
              <a:spcAft>
                <a:spcPts val="0"/>
              </a:spcAft>
              <a:buClr>
                <a:schemeClr val="dk1"/>
              </a:buClr>
              <a:buSzPts val="1100"/>
              <a:buFont typeface="Arial"/>
              <a:buNone/>
            </a:pPr>
            <a:r>
              <a:rPr lang="en" sz="1800">
                <a:solidFill>
                  <a:srgbClr val="3D85C6"/>
                </a:solidFill>
                <a:latin typeface="IBM Plex Sans"/>
                <a:ea typeface="IBM Plex Sans"/>
                <a:cs typeface="IBM Plex Sans"/>
                <a:sym typeface="IBM Plex Sans"/>
              </a:rPr>
              <a:t>It also </a:t>
            </a:r>
            <a:r>
              <a:rPr lang="en" sz="1800">
                <a:solidFill>
                  <a:srgbClr val="3D85C6"/>
                </a:solidFill>
                <a:latin typeface="IBM Plex Sans"/>
                <a:ea typeface="IBM Plex Sans"/>
                <a:cs typeface="IBM Plex Sans"/>
                <a:sym typeface="IBM Plex Sans"/>
              </a:rPr>
              <a:t>aims to put a spotlight on the hurdles that people with autism and others living with autism face every day.</a:t>
            </a:r>
            <a:endParaRPr sz="1800">
              <a:solidFill>
                <a:srgbClr val="3D85C6"/>
              </a:solidFill>
              <a:latin typeface="IBM Plex Sans"/>
              <a:ea typeface="IBM Plex Sans"/>
              <a:cs typeface="IBM Plex Sans"/>
              <a:sym typeface="IBM Plex Sans"/>
            </a:endParaRPr>
          </a:p>
        </p:txBody>
      </p:sp>
      <p:sp>
        <p:nvSpPr>
          <p:cNvPr id="821" name="Google Shape;821;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822" name="Google Shape;822;p28"/>
          <p:cNvPicPr preferRelativeResize="0"/>
          <p:nvPr/>
        </p:nvPicPr>
        <p:blipFill rotWithShape="1">
          <a:blip r:embed="rId3">
            <a:alphaModFix/>
          </a:blip>
          <a:srcRect b="0" l="25545" r="0" t="0"/>
          <a:stretch/>
        </p:blipFill>
        <p:spPr>
          <a:xfrm>
            <a:off x="5500200" y="630900"/>
            <a:ext cx="3643800" cy="3881700"/>
          </a:xfrm>
          <a:prstGeom prst="rightArrow">
            <a:avLst>
              <a:gd fmla="val 100000" name="adj1"/>
              <a:gd fmla="val 100000" name="adj2"/>
            </a:avLst>
          </a:prstGeom>
          <a:noFill/>
          <a:ln>
            <a:noFill/>
          </a:ln>
        </p:spPr>
      </p:pic>
      <p:sp>
        <p:nvSpPr>
          <p:cNvPr id="823" name="Google Shape;823;p28"/>
          <p:cNvSpPr txBox="1"/>
          <p:nvPr/>
        </p:nvSpPr>
        <p:spPr>
          <a:xfrm>
            <a:off x="4225275" y="4597375"/>
            <a:ext cx="266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Montserrat"/>
                <a:ea typeface="Montserrat"/>
                <a:cs typeface="Montserrat"/>
                <a:sym typeface="Montserrat"/>
              </a:rPr>
              <a:t>Raphael Moris  (2020 SENIA Student Award)</a:t>
            </a:r>
            <a:endParaRPr b="1" sz="800">
              <a:latin typeface="Montserrat"/>
              <a:ea typeface="Montserrat"/>
              <a:cs typeface="Montserrat"/>
              <a:sym typeface="Montserrat"/>
            </a:endParaRPr>
          </a:p>
          <a:p>
            <a:pPr indent="0" lvl="0" marL="0" rtl="0" algn="l">
              <a:spcBef>
                <a:spcPts val="0"/>
              </a:spcBef>
              <a:spcAft>
                <a:spcPts val="0"/>
              </a:spcAft>
              <a:buNone/>
            </a:pPr>
            <a:r>
              <a:rPr i="1" lang="en" sz="800">
                <a:latin typeface="Montserrat Light"/>
                <a:ea typeface="Montserrat Light"/>
                <a:cs typeface="Montserrat Light"/>
                <a:sym typeface="Montserrat Light"/>
              </a:rPr>
              <a:t>Stamford American School Singapore</a:t>
            </a:r>
            <a:endParaRPr i="1" sz="800">
              <a:latin typeface="Montserrat Light"/>
              <a:ea typeface="Montserrat Light"/>
              <a:cs typeface="Montserrat Light"/>
              <a:sym typeface="Montserrat Light"/>
            </a:endParaRPr>
          </a:p>
          <a:p>
            <a:pPr indent="0" lvl="0" marL="0" rtl="0" algn="l">
              <a:spcBef>
                <a:spcPts val="0"/>
              </a:spcBef>
              <a:spcAft>
                <a:spcPts val="0"/>
              </a:spcAft>
              <a:buNone/>
            </a:pPr>
            <a:r>
              <a:rPr lang="en" sz="800">
                <a:latin typeface="Montserrat Light"/>
                <a:ea typeface="Montserrat Light"/>
                <a:cs typeface="Montserrat Light"/>
                <a:sym typeface="Montserrat Light"/>
              </a:rPr>
              <a:t>Learn more about his advocacy </a:t>
            </a:r>
            <a:r>
              <a:rPr lang="en" sz="800" u="sng">
                <a:solidFill>
                  <a:schemeClr val="hlink"/>
                </a:solidFill>
                <a:latin typeface="Montserrat Light"/>
                <a:ea typeface="Montserrat Light"/>
                <a:cs typeface="Montserrat Light"/>
                <a:sym typeface="Montserrat Light"/>
                <a:hlinkClick r:id="rId4"/>
              </a:rPr>
              <a:t>here</a:t>
            </a:r>
            <a:endParaRPr sz="800">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29"/>
          <p:cNvSpPr txBox="1"/>
          <p:nvPr>
            <p:ph type="title"/>
          </p:nvPr>
        </p:nvSpPr>
        <p:spPr>
          <a:xfrm>
            <a:off x="2976900" y="613625"/>
            <a:ext cx="57528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1C4587"/>
                </a:solidFill>
              </a:rPr>
              <a:t>How to observe World Autism Awareness Day?</a:t>
            </a:r>
            <a:endParaRPr>
              <a:solidFill>
                <a:srgbClr val="1C4587"/>
              </a:solidFill>
            </a:endParaRPr>
          </a:p>
        </p:txBody>
      </p:sp>
      <p:sp>
        <p:nvSpPr>
          <p:cNvPr id="829" name="Google Shape;829;p29"/>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830" name="Google Shape;830;p29"/>
          <p:cNvSpPr txBox="1"/>
          <p:nvPr/>
        </p:nvSpPr>
        <p:spPr>
          <a:xfrm>
            <a:off x="2542325" y="1398525"/>
            <a:ext cx="3693000" cy="196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1155CC"/>
                </a:solidFill>
                <a:latin typeface="IBM Plex Sans"/>
                <a:ea typeface="IBM Plex Sans"/>
                <a:cs typeface="IBM Plex Sans"/>
                <a:sym typeface="IBM Plex Sans"/>
              </a:rPr>
              <a:t>Share information online</a:t>
            </a:r>
            <a:br>
              <a:rPr b="1" lang="en" sz="1500">
                <a:solidFill>
                  <a:srgbClr val="3D85C6"/>
                </a:solidFill>
                <a:latin typeface="IBM Plex Sans"/>
                <a:ea typeface="IBM Plex Sans"/>
                <a:cs typeface="IBM Plex Sans"/>
                <a:sym typeface="IBM Plex Sans"/>
              </a:rPr>
            </a:br>
            <a:endParaRPr b="1" sz="1500">
              <a:solidFill>
                <a:srgbClr val="3D85C6"/>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n" sz="1200">
                <a:solidFill>
                  <a:srgbClr val="3D85C6"/>
                </a:solidFill>
                <a:latin typeface="IBM Plex Sans"/>
                <a:ea typeface="IBM Plex Sans"/>
                <a:cs typeface="IBM Plex Sans"/>
                <a:sym typeface="IBM Plex Sans"/>
              </a:rPr>
              <a:t>Even nowadays when almost everyone has access to information, there are still many people that don't know about autism and the characteristics of people with it. Become an advocate for the autistic community by educating the masses. Retweet, share a podcast or a video. Let’s all learn together!</a:t>
            </a:r>
            <a:endParaRPr>
              <a:solidFill>
                <a:srgbClr val="3D85C6"/>
              </a:solidFill>
              <a:latin typeface="IBM Plex Sans"/>
              <a:ea typeface="IBM Plex Sans"/>
              <a:cs typeface="IBM Plex Sans"/>
              <a:sym typeface="IBM Plex Sans"/>
            </a:endParaRPr>
          </a:p>
        </p:txBody>
      </p:sp>
      <p:pic>
        <p:nvPicPr>
          <p:cNvPr id="831" name="Google Shape;831;p29">
            <a:hlinkClick r:id="rId3"/>
          </p:cNvPr>
          <p:cNvPicPr preferRelativeResize="0"/>
          <p:nvPr/>
        </p:nvPicPr>
        <p:blipFill>
          <a:blip r:embed="rId4">
            <a:alphaModFix/>
          </a:blip>
          <a:stretch>
            <a:fillRect/>
          </a:stretch>
        </p:blipFill>
        <p:spPr>
          <a:xfrm>
            <a:off x="6558425" y="942775"/>
            <a:ext cx="1774751" cy="2712299"/>
          </a:xfrm>
          <a:prstGeom prst="rect">
            <a:avLst/>
          </a:prstGeom>
          <a:noFill/>
          <a:ln>
            <a:noFill/>
          </a:ln>
        </p:spPr>
      </p:pic>
      <p:pic>
        <p:nvPicPr>
          <p:cNvPr id="832" name="Google Shape;832;p29">
            <a:hlinkClick r:id="rId5"/>
          </p:cNvPr>
          <p:cNvPicPr preferRelativeResize="0"/>
          <p:nvPr/>
        </p:nvPicPr>
        <p:blipFill>
          <a:blip r:embed="rId6">
            <a:alphaModFix/>
          </a:blip>
          <a:stretch>
            <a:fillRect/>
          </a:stretch>
        </p:blipFill>
        <p:spPr>
          <a:xfrm>
            <a:off x="3116239" y="3862724"/>
            <a:ext cx="5474112" cy="1106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30"/>
          <p:cNvSpPr txBox="1"/>
          <p:nvPr>
            <p:ph type="title"/>
          </p:nvPr>
        </p:nvSpPr>
        <p:spPr>
          <a:xfrm>
            <a:off x="2976900" y="613625"/>
            <a:ext cx="57528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1C4587"/>
                </a:solidFill>
              </a:rPr>
              <a:t>How to observe World Autism Awareness Day?</a:t>
            </a:r>
            <a:endParaRPr>
              <a:solidFill>
                <a:srgbClr val="1C4587"/>
              </a:solidFill>
            </a:endParaRPr>
          </a:p>
        </p:txBody>
      </p:sp>
      <p:sp>
        <p:nvSpPr>
          <p:cNvPr id="838" name="Google Shape;838;p30"/>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839" name="Google Shape;839;p30"/>
          <p:cNvSpPr txBox="1"/>
          <p:nvPr/>
        </p:nvSpPr>
        <p:spPr>
          <a:xfrm>
            <a:off x="2559975" y="1308875"/>
            <a:ext cx="5752800" cy="153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1155CC"/>
                </a:solidFill>
                <a:latin typeface="Montserrat"/>
                <a:ea typeface="Montserrat"/>
                <a:cs typeface="Montserrat"/>
                <a:sym typeface="Montserrat"/>
              </a:rPr>
              <a:t>Get involved with autism associations</a:t>
            </a:r>
            <a:br>
              <a:rPr b="1" lang="en" sz="1500">
                <a:solidFill>
                  <a:srgbClr val="33244A"/>
                </a:solidFill>
                <a:latin typeface="Montserrat"/>
                <a:ea typeface="Montserrat"/>
                <a:cs typeface="Montserrat"/>
                <a:sym typeface="Montserrat"/>
              </a:rPr>
            </a:br>
            <a:endParaRPr b="1" sz="1500">
              <a:solidFill>
                <a:srgbClr val="33244A"/>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rgbClr val="3D85C6"/>
                </a:solidFill>
                <a:latin typeface="Montserrat"/>
                <a:ea typeface="Montserrat"/>
                <a:cs typeface="Montserrat"/>
                <a:sym typeface="Montserrat"/>
              </a:rPr>
              <a:t>There are many people who either have autism or have a family </a:t>
            </a:r>
            <a:r>
              <a:rPr lang="en" sz="1200">
                <a:solidFill>
                  <a:srgbClr val="3D85C6"/>
                </a:solidFill>
                <a:latin typeface="Montserrat"/>
                <a:ea typeface="Montserrat"/>
                <a:cs typeface="Montserrat"/>
                <a:sym typeface="Montserrat"/>
              </a:rPr>
              <a:t>member</a:t>
            </a:r>
            <a:r>
              <a:rPr lang="en" sz="1200">
                <a:solidFill>
                  <a:srgbClr val="3D85C6"/>
                </a:solidFill>
                <a:latin typeface="Montserrat"/>
                <a:ea typeface="Montserrat"/>
                <a:cs typeface="Montserrat"/>
                <a:sym typeface="Montserrat"/>
              </a:rPr>
              <a:t> with autism and are a part of community-wide, nationwide, or global-wide association. Get in contact with them to get involved in any activities planned for the day.</a:t>
            </a:r>
            <a:endParaRPr>
              <a:solidFill>
                <a:srgbClr val="3D85C6"/>
              </a:solidFill>
              <a:latin typeface="IBM Plex Sans"/>
              <a:ea typeface="IBM Plex Sans"/>
              <a:cs typeface="IBM Plex Sans"/>
              <a:sym typeface="IBM Plex Sans"/>
            </a:endParaRPr>
          </a:p>
        </p:txBody>
      </p:sp>
      <p:pic>
        <p:nvPicPr>
          <p:cNvPr descr="Special Olympics Logo Png , Free Transparent Clipart - ClipartKey" id="840" name="Google Shape;840;p30">
            <a:hlinkClick r:id="rId3"/>
          </p:cNvPr>
          <p:cNvPicPr preferRelativeResize="0"/>
          <p:nvPr/>
        </p:nvPicPr>
        <p:blipFill>
          <a:blip r:embed="rId4">
            <a:alphaModFix/>
          </a:blip>
          <a:stretch>
            <a:fillRect/>
          </a:stretch>
        </p:blipFill>
        <p:spPr>
          <a:xfrm>
            <a:off x="2677800" y="3051725"/>
            <a:ext cx="2271500" cy="1367616"/>
          </a:xfrm>
          <a:prstGeom prst="rect">
            <a:avLst/>
          </a:prstGeom>
          <a:noFill/>
          <a:ln>
            <a:noFill/>
          </a:ln>
        </p:spPr>
      </p:pic>
      <p:pic>
        <p:nvPicPr>
          <p:cNvPr descr="Home - Steps With Theera" id="841" name="Google Shape;841;p30">
            <a:hlinkClick r:id="rId5"/>
          </p:cNvPr>
          <p:cNvPicPr preferRelativeResize="0"/>
          <p:nvPr/>
        </p:nvPicPr>
        <p:blipFill>
          <a:blip r:embed="rId6">
            <a:alphaModFix/>
          </a:blip>
          <a:stretch>
            <a:fillRect/>
          </a:stretch>
        </p:blipFill>
        <p:spPr>
          <a:xfrm>
            <a:off x="5037250" y="2919487"/>
            <a:ext cx="1632100" cy="1632100"/>
          </a:xfrm>
          <a:prstGeom prst="rect">
            <a:avLst/>
          </a:prstGeom>
          <a:noFill/>
          <a:ln>
            <a:noFill/>
          </a:ln>
        </p:spPr>
      </p:pic>
      <p:pic>
        <p:nvPicPr>
          <p:cNvPr descr="Autism-Society-logo - Zynerba" id="842" name="Google Shape;842;p30">
            <a:hlinkClick r:id="rId7"/>
          </p:cNvPr>
          <p:cNvPicPr preferRelativeResize="0"/>
          <p:nvPr/>
        </p:nvPicPr>
        <p:blipFill>
          <a:blip r:embed="rId8">
            <a:alphaModFix/>
          </a:blip>
          <a:stretch>
            <a:fillRect/>
          </a:stretch>
        </p:blipFill>
        <p:spPr>
          <a:xfrm>
            <a:off x="6939150" y="297575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31"/>
          <p:cNvSpPr txBox="1"/>
          <p:nvPr>
            <p:ph type="title"/>
          </p:nvPr>
        </p:nvSpPr>
        <p:spPr>
          <a:xfrm>
            <a:off x="2976900" y="613625"/>
            <a:ext cx="57528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1C4587"/>
                </a:solidFill>
              </a:rPr>
              <a:t>How to Observe World Autism Awareness Day?</a:t>
            </a:r>
            <a:endParaRPr>
              <a:solidFill>
                <a:srgbClr val="1C4587"/>
              </a:solidFill>
            </a:endParaRPr>
          </a:p>
        </p:txBody>
      </p:sp>
      <p:sp>
        <p:nvSpPr>
          <p:cNvPr id="848" name="Google Shape;848;p31"/>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849" name="Google Shape;849;p31"/>
          <p:cNvSpPr txBox="1"/>
          <p:nvPr/>
        </p:nvSpPr>
        <p:spPr>
          <a:xfrm>
            <a:off x="2559975" y="1308875"/>
            <a:ext cx="5752800" cy="153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1155CC"/>
                </a:solidFill>
                <a:latin typeface="Montserrat"/>
                <a:ea typeface="Montserrat"/>
                <a:cs typeface="Montserrat"/>
                <a:sym typeface="Montserrat"/>
              </a:rPr>
              <a:t>Be a friend to someone on the spectrum</a:t>
            </a:r>
            <a:endParaRPr b="1" sz="1500">
              <a:solidFill>
                <a:srgbClr val="1155CC"/>
              </a:solidFill>
              <a:latin typeface="Montserrat"/>
              <a:ea typeface="Montserrat"/>
              <a:cs typeface="Montserrat"/>
              <a:sym typeface="Montserrat"/>
            </a:endParaRPr>
          </a:p>
          <a:p>
            <a:pPr indent="0" lvl="0" marL="0" rtl="0" algn="l">
              <a:lnSpc>
                <a:spcPct val="115000"/>
              </a:lnSpc>
              <a:spcBef>
                <a:spcPts val="0"/>
              </a:spcBef>
              <a:spcAft>
                <a:spcPts val="0"/>
              </a:spcAft>
              <a:buNone/>
            </a:pPr>
            <a:br>
              <a:rPr b="1" lang="en" sz="1500">
                <a:solidFill>
                  <a:srgbClr val="33244A"/>
                </a:solidFill>
                <a:latin typeface="Montserrat"/>
                <a:ea typeface="Montserrat"/>
                <a:cs typeface="Montserrat"/>
                <a:sym typeface="Montserrat"/>
              </a:rPr>
            </a:br>
            <a:r>
              <a:rPr lang="en" sz="1200">
                <a:solidFill>
                  <a:srgbClr val="3D85C6"/>
                </a:solidFill>
                <a:latin typeface="Montserrat"/>
                <a:ea typeface="Montserrat"/>
                <a:cs typeface="Montserrat"/>
                <a:sym typeface="Montserrat"/>
              </a:rPr>
              <a:t>World Autism Awareness Day is the perfect day to have a good time with your friends who are diagnosed with autism! Make sure to plan sensory-sensitive activities for you both to enjoy and be sure to find out if they are on a special diet.</a:t>
            </a:r>
            <a:endParaRPr>
              <a:solidFill>
                <a:srgbClr val="3D85C6"/>
              </a:solidFill>
              <a:latin typeface="IBM Plex Sans"/>
              <a:ea typeface="IBM Plex Sans"/>
              <a:cs typeface="IBM Plex Sans"/>
              <a:sym typeface="IBM Plex Sans"/>
            </a:endParaRPr>
          </a:p>
        </p:txBody>
      </p:sp>
      <p:pic>
        <p:nvPicPr>
          <p:cNvPr descr="QUIZ: Which character from Netflix's Atypical are you?" id="850" name="Google Shape;850;p31"/>
          <p:cNvPicPr preferRelativeResize="0"/>
          <p:nvPr/>
        </p:nvPicPr>
        <p:blipFill>
          <a:blip r:embed="rId3">
            <a:alphaModFix/>
          </a:blip>
          <a:stretch>
            <a:fillRect/>
          </a:stretch>
        </p:blipFill>
        <p:spPr>
          <a:xfrm>
            <a:off x="5862451" y="3285975"/>
            <a:ext cx="3193126" cy="1857526"/>
          </a:xfrm>
          <a:prstGeom prst="rect">
            <a:avLst/>
          </a:prstGeom>
          <a:noFill/>
          <a:ln>
            <a:noFill/>
          </a:ln>
        </p:spPr>
      </p:pic>
      <p:pic>
        <p:nvPicPr>
          <p:cNvPr id="851" name="Google Shape;851;p31"/>
          <p:cNvPicPr preferRelativeResize="0"/>
          <p:nvPr/>
        </p:nvPicPr>
        <p:blipFill>
          <a:blip r:embed="rId4">
            <a:alphaModFix/>
          </a:blip>
          <a:stretch>
            <a:fillRect/>
          </a:stretch>
        </p:blipFill>
        <p:spPr>
          <a:xfrm>
            <a:off x="2815975" y="3285976"/>
            <a:ext cx="3046475" cy="185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32"/>
          <p:cNvSpPr txBox="1"/>
          <p:nvPr>
            <p:ph type="ctrTitle"/>
          </p:nvPr>
        </p:nvSpPr>
        <p:spPr>
          <a:xfrm>
            <a:off x="3282300" y="358488"/>
            <a:ext cx="5861700" cy="635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400">
                <a:solidFill>
                  <a:srgbClr val="9FC5E8"/>
                </a:solidFill>
              </a:rPr>
              <a:t>Learn More about Autism through reading</a:t>
            </a:r>
            <a:endParaRPr sz="3400">
              <a:solidFill>
                <a:srgbClr val="9FC5E8"/>
              </a:solidFill>
            </a:endParaRPr>
          </a:p>
        </p:txBody>
      </p:sp>
      <p:sp>
        <p:nvSpPr>
          <p:cNvPr id="857" name="Google Shape;857;p32"/>
          <p:cNvSpPr txBox="1"/>
          <p:nvPr/>
        </p:nvSpPr>
        <p:spPr>
          <a:xfrm>
            <a:off x="0" y="0"/>
            <a:ext cx="1554600" cy="5143500"/>
          </a:xfrm>
          <a:prstGeom prst="rect">
            <a:avLst/>
          </a:prstGeom>
          <a:noFill/>
          <a:ln>
            <a:noFill/>
          </a:ln>
          <a:effectLst>
            <a:outerShdw blurRad="114300" rotWithShape="0" algn="bl" dir="5400000" dist="38100">
              <a:schemeClr val="accent6">
                <a:alpha val="23000"/>
              </a:schemeClr>
            </a:outerShdw>
          </a:effectLst>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7200">
              <a:solidFill>
                <a:schemeClr val="lt1"/>
              </a:solidFill>
              <a:latin typeface="IBM Plex Sans Light"/>
              <a:ea typeface="IBM Plex Sans Light"/>
              <a:cs typeface="IBM Plex Sans Light"/>
              <a:sym typeface="IBM Plex Sans Light"/>
            </a:endParaRPr>
          </a:p>
        </p:txBody>
      </p:sp>
      <p:pic>
        <p:nvPicPr>
          <p:cNvPr id="858" name="Google Shape;858;p32">
            <a:hlinkClick r:id="rId3"/>
          </p:cNvPr>
          <p:cNvPicPr preferRelativeResize="0"/>
          <p:nvPr/>
        </p:nvPicPr>
        <p:blipFill>
          <a:blip r:embed="rId4">
            <a:alphaModFix/>
          </a:blip>
          <a:stretch>
            <a:fillRect/>
          </a:stretch>
        </p:blipFill>
        <p:spPr>
          <a:xfrm>
            <a:off x="3747050" y="1194950"/>
            <a:ext cx="5282274" cy="3750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33"/>
          <p:cNvSpPr txBox="1"/>
          <p:nvPr>
            <p:ph type="ctrTitle"/>
          </p:nvPr>
        </p:nvSpPr>
        <p:spPr>
          <a:xfrm>
            <a:off x="3282300" y="532513"/>
            <a:ext cx="5861700" cy="635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200">
                <a:solidFill>
                  <a:srgbClr val="9FC5E8"/>
                </a:solidFill>
              </a:rPr>
              <a:t>Learn More about Autism through TV shows and films </a:t>
            </a:r>
            <a:endParaRPr sz="3200">
              <a:solidFill>
                <a:srgbClr val="9FC5E8"/>
              </a:solidFill>
            </a:endParaRPr>
          </a:p>
        </p:txBody>
      </p:sp>
      <p:sp>
        <p:nvSpPr>
          <p:cNvPr id="864" name="Google Shape;864;p33"/>
          <p:cNvSpPr txBox="1"/>
          <p:nvPr/>
        </p:nvSpPr>
        <p:spPr>
          <a:xfrm>
            <a:off x="0" y="0"/>
            <a:ext cx="1554600" cy="5143500"/>
          </a:xfrm>
          <a:prstGeom prst="rect">
            <a:avLst/>
          </a:prstGeom>
          <a:noFill/>
          <a:ln>
            <a:noFill/>
          </a:ln>
          <a:effectLst>
            <a:outerShdw blurRad="114300" rotWithShape="0" algn="bl" dir="5400000" dist="38100">
              <a:schemeClr val="accent6">
                <a:alpha val="23000"/>
              </a:schemeClr>
            </a:outerShdw>
          </a:effectLst>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7200">
              <a:solidFill>
                <a:schemeClr val="lt1"/>
              </a:solidFill>
              <a:latin typeface="IBM Plex Sans Light"/>
              <a:ea typeface="IBM Plex Sans Light"/>
              <a:cs typeface="IBM Plex Sans Light"/>
              <a:sym typeface="IBM Plex Sans Light"/>
            </a:endParaRPr>
          </a:p>
        </p:txBody>
      </p:sp>
      <p:pic>
        <p:nvPicPr>
          <p:cNvPr descr="Atypical (TV Series 2017–2021) - IMDb" id="865" name="Google Shape;865;p33"/>
          <p:cNvPicPr preferRelativeResize="0"/>
          <p:nvPr/>
        </p:nvPicPr>
        <p:blipFill>
          <a:blip r:embed="rId3">
            <a:alphaModFix/>
          </a:blip>
          <a:stretch>
            <a:fillRect/>
          </a:stretch>
        </p:blipFill>
        <p:spPr>
          <a:xfrm>
            <a:off x="3660075" y="1919300"/>
            <a:ext cx="1393875" cy="2062125"/>
          </a:xfrm>
          <a:prstGeom prst="rect">
            <a:avLst/>
          </a:prstGeom>
          <a:noFill/>
          <a:ln>
            <a:noFill/>
          </a:ln>
        </p:spPr>
      </p:pic>
      <p:pic>
        <p:nvPicPr>
          <p:cNvPr descr="Top 36 Movies and TV Shows Featuring Autism | Autism Research Institute" id="866" name="Google Shape;866;p33"/>
          <p:cNvPicPr preferRelativeResize="0"/>
          <p:nvPr/>
        </p:nvPicPr>
        <p:blipFill>
          <a:blip r:embed="rId4">
            <a:alphaModFix/>
          </a:blip>
          <a:stretch>
            <a:fillRect/>
          </a:stretch>
        </p:blipFill>
        <p:spPr>
          <a:xfrm>
            <a:off x="5053950" y="1919300"/>
            <a:ext cx="1476450" cy="2062125"/>
          </a:xfrm>
          <a:prstGeom prst="rect">
            <a:avLst/>
          </a:prstGeom>
          <a:noFill/>
          <a:ln>
            <a:noFill/>
          </a:ln>
        </p:spPr>
      </p:pic>
      <p:pic>
        <p:nvPicPr>
          <p:cNvPr descr="Extremely Loud &amp; Incredibly Close (2011) - IMDb" id="867" name="Google Shape;867;p33"/>
          <p:cNvPicPr preferRelativeResize="0"/>
          <p:nvPr/>
        </p:nvPicPr>
        <p:blipFill>
          <a:blip r:embed="rId5">
            <a:alphaModFix/>
          </a:blip>
          <a:stretch>
            <a:fillRect/>
          </a:stretch>
        </p:blipFill>
        <p:spPr>
          <a:xfrm>
            <a:off x="6530404" y="1919300"/>
            <a:ext cx="1086796" cy="2062125"/>
          </a:xfrm>
          <a:prstGeom prst="rect">
            <a:avLst/>
          </a:prstGeom>
          <a:noFill/>
          <a:ln>
            <a:noFill/>
          </a:ln>
        </p:spPr>
      </p:pic>
      <p:pic>
        <p:nvPicPr>
          <p:cNvPr descr="Recommended movies: All about the autism — Steemit" id="868" name="Google Shape;868;p33"/>
          <p:cNvPicPr preferRelativeResize="0"/>
          <p:nvPr/>
        </p:nvPicPr>
        <p:blipFill>
          <a:blip r:embed="rId6">
            <a:alphaModFix/>
          </a:blip>
          <a:stretch>
            <a:fillRect/>
          </a:stretch>
        </p:blipFill>
        <p:spPr>
          <a:xfrm>
            <a:off x="7617200" y="1899525"/>
            <a:ext cx="1476450" cy="21016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34"/>
          <p:cNvSpPr/>
          <p:nvPr/>
        </p:nvSpPr>
        <p:spPr>
          <a:xfrm>
            <a:off x="1501550" y="1382663"/>
            <a:ext cx="3532500" cy="22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2"/>
                </a:solidFill>
                <a:latin typeface="IBM Plex Sans Light"/>
                <a:ea typeface="IBM Plex Sans Light"/>
                <a:cs typeface="IBM Plex Sans Light"/>
                <a:sym typeface="IBM Plex Sans Light"/>
              </a:rPr>
              <a:t>Place your screenshot here</a:t>
            </a:r>
            <a:endParaRPr sz="1000">
              <a:solidFill>
                <a:schemeClr val="lt2"/>
              </a:solidFill>
              <a:latin typeface="IBM Plex Sans Light"/>
              <a:ea typeface="IBM Plex Sans Light"/>
              <a:cs typeface="IBM Plex Sans Light"/>
              <a:sym typeface="IBM Plex Sans Light"/>
            </a:endParaRPr>
          </a:p>
        </p:txBody>
      </p:sp>
      <p:sp>
        <p:nvSpPr>
          <p:cNvPr id="874" name="Google Shape;874;p34"/>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pSp>
        <p:nvGrpSpPr>
          <p:cNvPr id="875" name="Google Shape;875;p34"/>
          <p:cNvGrpSpPr/>
          <p:nvPr/>
        </p:nvGrpSpPr>
        <p:grpSpPr>
          <a:xfrm>
            <a:off x="996727" y="249895"/>
            <a:ext cx="5905237" cy="4136507"/>
            <a:chOff x="1177450" y="241631"/>
            <a:chExt cx="6173152" cy="3616776"/>
          </a:xfrm>
        </p:grpSpPr>
        <p:sp>
          <p:nvSpPr>
            <p:cNvPr id="876" name="Google Shape;876;p34"/>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34"/>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34"/>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34"/>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0" name="Google Shape;880;p34"/>
          <p:cNvSpPr txBox="1"/>
          <p:nvPr>
            <p:ph idx="4294967295" type="body"/>
          </p:nvPr>
        </p:nvSpPr>
        <p:spPr>
          <a:xfrm>
            <a:off x="6496400" y="1078025"/>
            <a:ext cx="2525400" cy="285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000">
                <a:solidFill>
                  <a:schemeClr val="lt1"/>
                </a:solidFill>
              </a:rPr>
              <a:t>What are some strategies when engaging with a friend or classmate that has autism? </a:t>
            </a:r>
            <a:endParaRPr sz="2000">
              <a:solidFill>
                <a:schemeClr val="lt1"/>
              </a:solidFill>
            </a:endParaRPr>
          </a:p>
          <a:p>
            <a:pPr indent="0" lvl="0" marL="0" rtl="0" algn="l">
              <a:spcBef>
                <a:spcPts val="600"/>
              </a:spcBef>
              <a:spcAft>
                <a:spcPts val="0"/>
              </a:spcAft>
              <a:buNone/>
            </a:pPr>
            <a:r>
              <a:t/>
            </a:r>
            <a:endParaRPr sz="2000">
              <a:solidFill>
                <a:schemeClr val="lt1"/>
              </a:solidFill>
            </a:endParaRPr>
          </a:p>
          <a:p>
            <a:pPr indent="0" lvl="0" marL="0" rtl="0" algn="l">
              <a:spcBef>
                <a:spcPts val="600"/>
              </a:spcBef>
              <a:spcAft>
                <a:spcPts val="600"/>
              </a:spcAft>
              <a:buNone/>
            </a:pPr>
            <a:r>
              <a:rPr lang="en" sz="2000">
                <a:solidFill>
                  <a:schemeClr val="lt1"/>
                </a:solidFill>
              </a:rPr>
              <a:t>Audience: ES</a:t>
            </a:r>
            <a:endParaRPr sz="2000">
              <a:solidFill>
                <a:schemeClr val="lt1"/>
              </a:solidFill>
            </a:endParaRPr>
          </a:p>
        </p:txBody>
      </p:sp>
      <p:sp>
        <p:nvSpPr>
          <p:cNvPr id="881" name="Google Shape;881;p34"/>
          <p:cNvSpPr/>
          <p:nvPr/>
        </p:nvSpPr>
        <p:spPr>
          <a:xfrm>
            <a:off x="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dk1">
                <a:alpha val="50000"/>
              </a:schemeClr>
            </a:outerShdw>
          </a:effectLst>
        </p:spPr>
      </p:sp>
      <p:pic>
        <p:nvPicPr>
          <p:cNvPr descr="Lionel and his cousin Sean teach Nancy about autism! &#10;&#10;Watch Fancy Nancy on Disney Junior and in the DisneyNOW app! And check out more videos with Nancy here: https://www.youtube.com/playlist?list=PL2m1vjiMH_hMdDZ-m0dbLwdHa5qvPDvqM&#10;&#10;Meet six-year-old Fancy Nancy, and follow her adventures as she finds the extraordinary in the ordinary. Even when things don’t go as planned for Nancy, she knows she can take any situation and make it fantastic with the support of her family and friends, her dog, Frenchy, and beloved doll, Marabelle. Nancy knows there's nothing fancier than being true to you!&#10;&#10;#fancynancy #disneyjunior" id="882" name="Google Shape;882;p34" title="Nancy Learns About Autism | World Autism Awareness Day | Fancy Nancy | Disney Junior">
            <a:hlinkClick r:id="rId3"/>
          </p:cNvPr>
          <p:cNvPicPr preferRelativeResize="0"/>
          <p:nvPr/>
        </p:nvPicPr>
        <p:blipFill>
          <a:blip r:embed="rId4">
            <a:alphaModFix/>
          </a:blip>
          <a:stretch>
            <a:fillRect/>
          </a:stretch>
        </p:blipFill>
        <p:spPr>
          <a:xfrm>
            <a:off x="1663338" y="495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1000"/>
                                        <p:tgtEl>
                                          <p:spTgt spid="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35"/>
          <p:cNvSpPr/>
          <p:nvPr/>
        </p:nvSpPr>
        <p:spPr>
          <a:xfrm>
            <a:off x="1501550" y="1382663"/>
            <a:ext cx="3532500" cy="22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2"/>
                </a:solidFill>
                <a:latin typeface="IBM Plex Sans Light"/>
                <a:ea typeface="IBM Plex Sans Light"/>
                <a:cs typeface="IBM Plex Sans Light"/>
                <a:sym typeface="IBM Plex Sans Light"/>
              </a:rPr>
              <a:t>Place your screenshot here</a:t>
            </a:r>
            <a:endParaRPr sz="1000">
              <a:solidFill>
                <a:schemeClr val="lt2"/>
              </a:solidFill>
              <a:latin typeface="IBM Plex Sans Light"/>
              <a:ea typeface="IBM Plex Sans Light"/>
              <a:cs typeface="IBM Plex Sans Light"/>
              <a:sym typeface="IBM Plex Sans Light"/>
            </a:endParaRPr>
          </a:p>
        </p:txBody>
      </p:sp>
      <p:sp>
        <p:nvSpPr>
          <p:cNvPr id="888" name="Google Shape;888;p35"/>
          <p:cNvSpPr txBox="1"/>
          <p:nvPr>
            <p:ph idx="12" type="sldNum"/>
          </p:nvPr>
        </p:nvSpPr>
        <p:spPr>
          <a:xfrm>
            <a:off x="228600" y="4718604"/>
            <a:ext cx="369900" cy="251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pSp>
        <p:nvGrpSpPr>
          <p:cNvPr id="889" name="Google Shape;889;p35"/>
          <p:cNvGrpSpPr/>
          <p:nvPr/>
        </p:nvGrpSpPr>
        <p:grpSpPr>
          <a:xfrm>
            <a:off x="996727" y="249895"/>
            <a:ext cx="5905237" cy="4136507"/>
            <a:chOff x="1177450" y="241631"/>
            <a:chExt cx="6173152" cy="3616776"/>
          </a:xfrm>
        </p:grpSpPr>
        <p:sp>
          <p:nvSpPr>
            <p:cNvPr id="890" name="Google Shape;890;p35"/>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35"/>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35"/>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35"/>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4" name="Google Shape;894;p35"/>
          <p:cNvSpPr txBox="1"/>
          <p:nvPr>
            <p:ph idx="4294967295" type="body"/>
          </p:nvPr>
        </p:nvSpPr>
        <p:spPr>
          <a:xfrm>
            <a:off x="6496400" y="1078025"/>
            <a:ext cx="2525400" cy="285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000">
                <a:solidFill>
                  <a:schemeClr val="lt1"/>
                </a:solidFill>
              </a:rPr>
              <a:t>Autism in a nutshell.</a:t>
            </a:r>
            <a:endParaRPr sz="2000">
              <a:solidFill>
                <a:schemeClr val="lt1"/>
              </a:solidFill>
            </a:endParaRPr>
          </a:p>
          <a:p>
            <a:pPr indent="0" lvl="0" marL="0" rtl="0" algn="l">
              <a:spcBef>
                <a:spcPts val="600"/>
              </a:spcBef>
              <a:spcAft>
                <a:spcPts val="0"/>
              </a:spcAft>
              <a:buNone/>
            </a:pPr>
            <a:r>
              <a:t/>
            </a:r>
            <a:endParaRPr sz="2000">
              <a:solidFill>
                <a:schemeClr val="lt1"/>
              </a:solidFill>
            </a:endParaRPr>
          </a:p>
          <a:p>
            <a:pPr indent="0" lvl="0" marL="0" rtl="0" algn="l">
              <a:spcBef>
                <a:spcPts val="600"/>
              </a:spcBef>
              <a:spcAft>
                <a:spcPts val="600"/>
              </a:spcAft>
              <a:buNone/>
            </a:pPr>
            <a:r>
              <a:rPr lang="en" sz="2000">
                <a:solidFill>
                  <a:schemeClr val="lt1"/>
                </a:solidFill>
              </a:rPr>
              <a:t>Audience: MS/HS</a:t>
            </a:r>
            <a:endParaRPr sz="2000">
              <a:solidFill>
                <a:schemeClr val="lt1"/>
              </a:solidFill>
            </a:endParaRPr>
          </a:p>
        </p:txBody>
      </p:sp>
      <p:sp>
        <p:nvSpPr>
          <p:cNvPr id="895" name="Google Shape;895;p35"/>
          <p:cNvSpPr/>
          <p:nvPr/>
        </p:nvSpPr>
        <p:spPr>
          <a:xfrm>
            <a:off x="0" y="0"/>
            <a:ext cx="1825925" cy="5145275"/>
          </a:xfrm>
          <a:custGeom>
            <a:rect b="b" l="l" r="r" t="t"/>
            <a:pathLst>
              <a:path extrusionOk="0" h="205811" w="73037">
                <a:moveTo>
                  <a:pt x="0" y="205797"/>
                </a:moveTo>
                <a:lnTo>
                  <a:pt x="44" y="0"/>
                </a:lnTo>
                <a:lnTo>
                  <a:pt x="73037" y="0"/>
                </a:lnTo>
                <a:lnTo>
                  <a:pt x="33572" y="205811"/>
                </a:lnTo>
                <a:close/>
              </a:path>
            </a:pathLst>
          </a:custGeom>
          <a:gradFill>
            <a:gsLst>
              <a:gs pos="0">
                <a:schemeClr val="accent1"/>
              </a:gs>
              <a:gs pos="50000">
                <a:schemeClr val="accent1"/>
              </a:gs>
              <a:gs pos="100000">
                <a:schemeClr val="accent2"/>
              </a:gs>
            </a:gsLst>
            <a:lin ang="16200038" scaled="0"/>
          </a:gradFill>
          <a:ln>
            <a:noFill/>
          </a:ln>
          <a:effectLst>
            <a:outerShdw blurRad="314325" rotWithShape="0" algn="bl">
              <a:schemeClr val="dk1">
                <a:alpha val="50000"/>
              </a:schemeClr>
            </a:outerShdw>
          </a:effectLst>
        </p:spPr>
      </p:sp>
      <p:pic>
        <p:nvPicPr>
          <p:cNvPr descr="Professional category finalist&#10;&#10;Alexander’s film gives an uplifting introduction to autism for young non-autistic audiences, aiming to raise awareness, understanding and tolerance in future generations." id="896" name="Google Shape;896;p35" title="Amazing Things Happen - by Alexander Amelines">
            <a:hlinkClick r:id="rId3"/>
          </p:cNvPr>
          <p:cNvPicPr preferRelativeResize="0"/>
          <p:nvPr/>
        </p:nvPicPr>
        <p:blipFill>
          <a:blip r:embed="rId4">
            <a:alphaModFix/>
          </a:blip>
          <a:stretch>
            <a:fillRect/>
          </a:stretch>
        </p:blipFill>
        <p:spPr>
          <a:xfrm>
            <a:off x="1663350" y="5077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1000"/>
                                        <p:tgtEl>
                                          <p:spTgt spid="8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art template">
  <a:themeElements>
    <a:clrScheme name="Custom 347">
      <a:dk1>
        <a:srgbClr val="000000"/>
      </a:dk1>
      <a:lt1>
        <a:srgbClr val="FFFFFF"/>
      </a:lt1>
      <a:dk2>
        <a:srgbClr val="8D7C7C"/>
      </a:dk2>
      <a:lt2>
        <a:srgbClr val="ECE9E4"/>
      </a:lt2>
      <a:accent1>
        <a:srgbClr val="A61C00"/>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eter template">
  <a:themeElements>
    <a:clrScheme name="Custom 347">
      <a:dk1>
        <a:srgbClr val="3E4655"/>
      </a:dk1>
      <a:lt1>
        <a:srgbClr val="FFFFFF"/>
      </a:lt1>
      <a:dk2>
        <a:srgbClr val="746F7E"/>
      </a:dk2>
      <a:lt2>
        <a:srgbClr val="EAECF0"/>
      </a:lt2>
      <a:accent1>
        <a:srgbClr val="FFB900"/>
      </a:accent1>
      <a:accent2>
        <a:srgbClr val="F78300"/>
      </a:accent2>
      <a:accent3>
        <a:srgbClr val="D6516E"/>
      </a:accent3>
      <a:accent4>
        <a:srgbClr val="807DAF"/>
      </a:accent4>
      <a:accent5>
        <a:srgbClr val="93AECF"/>
      </a:accent5>
      <a:accent6>
        <a:srgbClr val="7E0808"/>
      </a:accent6>
      <a:hlink>
        <a:srgbClr val="38334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